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5.xml" ContentType="application/vnd.openxmlformats-officedocument.theme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6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7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theme/theme8.xml" ContentType="application/vnd.openxmlformats-officedocument.theme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9.xml" ContentType="application/vnd.openxmlformats-officedocument.theme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0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1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theme/theme12.xml" ContentType="application/vnd.openxmlformats-officedocument.theme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theme/theme13.xml" ContentType="application/vnd.openxmlformats-officedocument.theme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theme/theme14.xml" ContentType="application/vnd.openxmlformats-officedocument.theme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theme/theme15.xml" ContentType="application/vnd.openxmlformats-officedocument.theme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theme/theme16.xml" ContentType="application/vnd.openxmlformats-officedocument.theme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88" r:id="rId3"/>
    <p:sldMasterId id="2147483702" r:id="rId4"/>
    <p:sldMasterId id="2147483716" r:id="rId5"/>
    <p:sldMasterId id="2147483730" r:id="rId6"/>
    <p:sldMasterId id="2147483744" r:id="rId7"/>
    <p:sldMasterId id="2147483758" r:id="rId8"/>
    <p:sldMasterId id="2147483772" r:id="rId9"/>
    <p:sldMasterId id="2147483786" r:id="rId10"/>
    <p:sldMasterId id="2147483800" r:id="rId11"/>
    <p:sldMasterId id="2147483814" r:id="rId12"/>
    <p:sldMasterId id="2147483828" r:id="rId13"/>
    <p:sldMasterId id="2147483842" r:id="rId14"/>
    <p:sldMasterId id="2147483856" r:id="rId15"/>
    <p:sldMasterId id="2147483982" r:id="rId16"/>
    <p:sldMasterId id="2147483996" r:id="rId17"/>
  </p:sldMasterIdLst>
  <p:notesMasterIdLst>
    <p:notesMasterId r:id="rId35"/>
  </p:notesMasterIdLst>
  <p:sldIdLst>
    <p:sldId id="258" r:id="rId18"/>
    <p:sldId id="260" r:id="rId19"/>
    <p:sldId id="261" r:id="rId20"/>
    <p:sldId id="262" r:id="rId21"/>
    <p:sldId id="263" r:id="rId22"/>
    <p:sldId id="264" r:id="rId23"/>
    <p:sldId id="265" r:id="rId24"/>
    <p:sldId id="266" r:id="rId25"/>
    <p:sldId id="267" r:id="rId26"/>
    <p:sldId id="268" r:id="rId27"/>
    <p:sldId id="269" r:id="rId28"/>
    <p:sldId id="270" r:id="rId29"/>
    <p:sldId id="271" r:id="rId30"/>
    <p:sldId id="272" r:id="rId31"/>
    <p:sldId id="273" r:id="rId32"/>
    <p:sldId id="283" r:id="rId33"/>
    <p:sldId id="284" r:id="rId3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cHa/SroUeRCMxL+3TSfrRA==" hashData="qDP9re5gi/qwTaxiRNSoLEwHOJWs2TsuZrEg6cvIo5n0h22ZkDxpoU/wWyyOt+oyLDSPCLHLKmHMk2FyvN8FDQ=="/>
  <p:extLst>
    <p:ext uri="{521415D9-36F7-43E2-AB2F-B90AF26B5E84}">
      <p14:sectionLst xmlns:p14="http://schemas.microsoft.com/office/powerpoint/2010/main">
        <p14:section name="Varsayılan Bölüm" id="{F9229ED1-E943-44F2-BCC3-5FD058C85145}">
          <p14:sldIdLst>
            <p14:sldId id="258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83"/>
            <p14:sldId id="2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8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tableStyles" Target="tableStyles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notesMaster" Target="notesMasters/notes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0A7A8-F47E-4653-9C60-BAE0EC4FDB63}" type="datetimeFigureOut">
              <a:rPr lang="tr-TR" smtClean="0"/>
              <a:pPr/>
              <a:t>2.12.2018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B317CA-4B90-4D1B-BCE6-6B5416B8F6B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767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9869C0-CFB8-499E-8CB5-53743C02CAF2}" type="slidenum">
              <a:rPr kumimoji="0" lang="tr-TR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tr-TR" altLang="tr-T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089759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D99C32C-3D52-4EF5-A1A5-F0A1575FBBDE}" type="slidenum">
              <a:rPr kumimoji="0" lang="tr-TR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tr-TR" altLang="tr-T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213064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914400" y="990600"/>
            <a:ext cx="69088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842933" y="4889500"/>
            <a:ext cx="6502400" cy="319088"/>
            <a:chOff x="2288" y="3080"/>
            <a:chExt cx="3072" cy="201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31467" y="2927350"/>
            <a:ext cx="4876800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248833" y="1425575"/>
            <a:ext cx="103632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3556000" y="6553200"/>
            <a:ext cx="2540000" cy="30480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6927852" y="6550223"/>
            <a:ext cx="4373033" cy="307777"/>
          </a:xfrm>
        </p:spPr>
        <p:txBody>
          <a:bodyPr/>
          <a:lstStyle>
            <a:lvl1pPr algn="r"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701" y="6359525"/>
            <a:ext cx="783167" cy="488950"/>
          </a:xfrm>
        </p:spPr>
        <p:txBody>
          <a:bodyPr anchorCtr="0"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4879A8-2FCE-4C3C-9798-8E6E1E5209D5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11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B7FD61-5C6E-4E8D-BCF2-AB3FAB53A232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192375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117F4B-1D05-40F7-A6DA-4814EA81AA1F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38320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B7FD61-5C6E-4E8D-BCF2-AB3FAB53A232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22832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220200" y="762000"/>
            <a:ext cx="2667000" cy="5334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9200" y="762000"/>
            <a:ext cx="7797800" cy="5334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62AD2-1AA2-4063-8A46-76235BA61AD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91708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3A9F17-DF55-4B93-BDDB-5D0E60386538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621048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1219200" y="2362200"/>
            <a:ext cx="106680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923565-BAA7-493C-A0C0-88A1CB96B7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82540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914400" y="990600"/>
            <a:ext cx="69088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842933" y="4889500"/>
            <a:ext cx="6502400" cy="319088"/>
            <a:chOff x="2288" y="3080"/>
            <a:chExt cx="3072" cy="201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31467" y="2927350"/>
            <a:ext cx="4876800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248833" y="1425575"/>
            <a:ext cx="103632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3556000" y="6553200"/>
            <a:ext cx="2540000" cy="30480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6927852" y="6550223"/>
            <a:ext cx="4373033" cy="307777"/>
          </a:xfrm>
        </p:spPr>
        <p:txBody>
          <a:bodyPr/>
          <a:lstStyle>
            <a:lvl1pPr algn="r"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701" y="6359525"/>
            <a:ext cx="783167" cy="488950"/>
          </a:xfrm>
        </p:spPr>
        <p:txBody>
          <a:bodyPr anchorCtr="0"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4879A8-2FCE-4C3C-9798-8E6E1E5209D5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51870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6A997D-90B4-4B7F-8F0C-1C06EE6FE8F1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56401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4E192-CC16-4134-96A3-D3D421811C7E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15829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F48FB-AD84-4A8D-B982-36533F5710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664284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8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9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DE4E3C-365C-4C19-92D0-F49C5DAB7EB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390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220200" y="762000"/>
            <a:ext cx="2667000" cy="5334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9200" y="762000"/>
            <a:ext cx="7797800" cy="5334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62AD2-1AA2-4063-8A46-76235BA61AD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909273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B8B864-13EE-4FE8-99D5-7FF6452C97D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94610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1A99E0-6CD2-49F5-AF4E-657063E143C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37020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B1CE8D-0290-4042-9690-B69871022BE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03570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117F4B-1D05-40F7-A6DA-4814EA81AA1F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048162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B7FD61-5C6E-4E8D-BCF2-AB3FAB53A232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223452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220200" y="762000"/>
            <a:ext cx="2667000" cy="5334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9200" y="762000"/>
            <a:ext cx="7797800" cy="5334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62AD2-1AA2-4063-8A46-76235BA61AD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06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3A9F17-DF55-4B93-BDDB-5D0E60386538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08244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1219200" y="2362200"/>
            <a:ext cx="106680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923565-BAA7-493C-A0C0-88A1CB96B7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557613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914400" y="990600"/>
            <a:ext cx="69088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842933" y="4889500"/>
            <a:ext cx="6502400" cy="319088"/>
            <a:chOff x="2288" y="3080"/>
            <a:chExt cx="3072" cy="201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31467" y="2927350"/>
            <a:ext cx="4876800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248833" y="1425575"/>
            <a:ext cx="103632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3556000" y="6553200"/>
            <a:ext cx="2540000" cy="30480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6927852" y="6550223"/>
            <a:ext cx="4373033" cy="307777"/>
          </a:xfrm>
        </p:spPr>
        <p:txBody>
          <a:bodyPr/>
          <a:lstStyle>
            <a:lvl1pPr algn="r"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701" y="6359525"/>
            <a:ext cx="783167" cy="488950"/>
          </a:xfrm>
        </p:spPr>
        <p:txBody>
          <a:bodyPr anchorCtr="0"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4879A8-2FCE-4C3C-9798-8E6E1E5209D5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374603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6A997D-90B4-4B7F-8F0C-1C06EE6FE8F1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687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3A9F17-DF55-4B93-BDDB-5D0E60386538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376064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4E192-CC16-4134-96A3-D3D421811C7E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23276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F48FB-AD84-4A8D-B982-36533F5710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62561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8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9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DE4E3C-365C-4C19-92D0-F49C5DAB7EB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6688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B8B864-13EE-4FE8-99D5-7FF6452C97D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456146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1A99E0-6CD2-49F5-AF4E-657063E143C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66873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B1CE8D-0290-4042-9690-B69871022BE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236637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117F4B-1D05-40F7-A6DA-4814EA81AA1F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92859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B7FD61-5C6E-4E8D-BCF2-AB3FAB53A232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930457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220200" y="762000"/>
            <a:ext cx="2667000" cy="5334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9200" y="762000"/>
            <a:ext cx="7797800" cy="5334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62AD2-1AA2-4063-8A46-76235BA61AD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193193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3A9F17-DF55-4B93-BDDB-5D0E60386538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411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1219200" y="2362200"/>
            <a:ext cx="106680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923565-BAA7-493C-A0C0-88A1CB96B7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306920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1219200" y="2362200"/>
            <a:ext cx="106680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923565-BAA7-493C-A0C0-88A1CB96B7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068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914400" y="990600"/>
            <a:ext cx="69088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842933" y="4889500"/>
            <a:ext cx="6502400" cy="319088"/>
            <a:chOff x="2288" y="3080"/>
            <a:chExt cx="3072" cy="201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31467" y="2927350"/>
            <a:ext cx="4876800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248833" y="1425575"/>
            <a:ext cx="103632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3556000" y="6553200"/>
            <a:ext cx="2540000" cy="30480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6927852" y="6550223"/>
            <a:ext cx="4373033" cy="307777"/>
          </a:xfrm>
        </p:spPr>
        <p:txBody>
          <a:bodyPr/>
          <a:lstStyle>
            <a:lvl1pPr algn="r"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701" y="6359525"/>
            <a:ext cx="783167" cy="488950"/>
          </a:xfrm>
        </p:spPr>
        <p:txBody>
          <a:bodyPr anchorCtr="0"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4879A8-2FCE-4C3C-9798-8E6E1E5209D5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49540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6A997D-90B4-4B7F-8F0C-1C06EE6FE8F1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64641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4E192-CC16-4134-96A3-D3D421811C7E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137185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F48FB-AD84-4A8D-B982-36533F5710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890293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8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9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DE4E3C-365C-4C19-92D0-F49C5DAB7EB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341979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B8B864-13EE-4FE8-99D5-7FF6452C97D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08659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1A99E0-6CD2-49F5-AF4E-657063E143C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16327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B1CE8D-0290-4042-9690-B69871022BE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737286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117F4B-1D05-40F7-A6DA-4814EA81AA1F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832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914400" y="990600"/>
            <a:ext cx="69088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842933" y="4889500"/>
            <a:ext cx="6502400" cy="319088"/>
            <a:chOff x="2288" y="3080"/>
            <a:chExt cx="3072" cy="201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31467" y="2927350"/>
            <a:ext cx="4876800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248833" y="1425575"/>
            <a:ext cx="103632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3556000" y="6553200"/>
            <a:ext cx="2540000" cy="30480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6927852" y="6550223"/>
            <a:ext cx="4373033" cy="307777"/>
          </a:xfrm>
        </p:spPr>
        <p:txBody>
          <a:bodyPr/>
          <a:lstStyle>
            <a:lvl1pPr algn="r"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701" y="6359525"/>
            <a:ext cx="783167" cy="488950"/>
          </a:xfrm>
        </p:spPr>
        <p:txBody>
          <a:bodyPr anchorCtr="0"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4879A8-2FCE-4C3C-9798-8E6E1E5209D5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934596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B7FD61-5C6E-4E8D-BCF2-AB3FAB53A232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365109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220200" y="762000"/>
            <a:ext cx="2667000" cy="5334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9200" y="762000"/>
            <a:ext cx="7797800" cy="5334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62AD2-1AA2-4063-8A46-76235BA61AD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862361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3A9F17-DF55-4B93-BDDB-5D0E60386538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091092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1219200" y="2362200"/>
            <a:ext cx="106680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923565-BAA7-493C-A0C0-88A1CB96B7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20054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914400" y="990600"/>
            <a:ext cx="69088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842933" y="4889500"/>
            <a:ext cx="6502400" cy="319088"/>
            <a:chOff x="2288" y="3080"/>
            <a:chExt cx="3072" cy="201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31467" y="2927350"/>
            <a:ext cx="4876800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248833" y="1425575"/>
            <a:ext cx="103632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3556000" y="6553200"/>
            <a:ext cx="2540000" cy="30480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6927852" y="6550223"/>
            <a:ext cx="4373033" cy="307777"/>
          </a:xfrm>
        </p:spPr>
        <p:txBody>
          <a:bodyPr/>
          <a:lstStyle>
            <a:lvl1pPr algn="r"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701" y="6359525"/>
            <a:ext cx="783167" cy="488950"/>
          </a:xfrm>
        </p:spPr>
        <p:txBody>
          <a:bodyPr anchorCtr="0"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4879A8-2FCE-4C3C-9798-8E6E1E5209D5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90379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6A997D-90B4-4B7F-8F0C-1C06EE6FE8F1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17455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4E192-CC16-4134-96A3-D3D421811C7E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126017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F48FB-AD84-4A8D-B982-36533F5710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990365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8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9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DE4E3C-365C-4C19-92D0-F49C5DAB7EB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161846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B8B864-13EE-4FE8-99D5-7FF6452C97D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84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6A997D-90B4-4B7F-8F0C-1C06EE6FE8F1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00113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1A99E0-6CD2-49F5-AF4E-657063E143C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152980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B1CE8D-0290-4042-9690-B69871022BE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825333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117F4B-1D05-40F7-A6DA-4814EA81AA1F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927832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B7FD61-5C6E-4E8D-BCF2-AB3FAB53A232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827363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220200" y="762000"/>
            <a:ext cx="2667000" cy="5334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9200" y="762000"/>
            <a:ext cx="7797800" cy="5334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62AD2-1AA2-4063-8A46-76235BA61AD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049524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3A9F17-DF55-4B93-BDDB-5D0E60386538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657567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1219200" y="2362200"/>
            <a:ext cx="106680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923565-BAA7-493C-A0C0-88A1CB96B7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261674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914400" y="990600"/>
            <a:ext cx="69088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842933" y="4889500"/>
            <a:ext cx="6502400" cy="319088"/>
            <a:chOff x="2288" y="3080"/>
            <a:chExt cx="3072" cy="201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31467" y="2927350"/>
            <a:ext cx="4876800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248833" y="1425575"/>
            <a:ext cx="103632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3556000" y="6553200"/>
            <a:ext cx="2540000" cy="30480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6927852" y="6550223"/>
            <a:ext cx="4373033" cy="307777"/>
          </a:xfrm>
        </p:spPr>
        <p:txBody>
          <a:bodyPr/>
          <a:lstStyle>
            <a:lvl1pPr algn="r"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701" y="6359525"/>
            <a:ext cx="783167" cy="488950"/>
          </a:xfrm>
        </p:spPr>
        <p:txBody>
          <a:bodyPr anchorCtr="0"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4879A8-2FCE-4C3C-9798-8E6E1E5209D5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575614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6A997D-90B4-4B7F-8F0C-1C06EE6FE8F1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952811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4E192-CC16-4134-96A3-D3D421811C7E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753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4E192-CC16-4134-96A3-D3D421811C7E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946883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F48FB-AD84-4A8D-B982-36533F5710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907943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8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9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DE4E3C-365C-4C19-92D0-F49C5DAB7EB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411388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B8B864-13EE-4FE8-99D5-7FF6452C97D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10426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1A99E0-6CD2-49F5-AF4E-657063E143C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713880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B1CE8D-0290-4042-9690-B69871022BE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752794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117F4B-1D05-40F7-A6DA-4814EA81AA1F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468283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B7FD61-5C6E-4E8D-BCF2-AB3FAB53A232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771835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220200" y="762000"/>
            <a:ext cx="2667000" cy="5334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9200" y="762000"/>
            <a:ext cx="7797800" cy="5334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62AD2-1AA2-4063-8A46-76235BA61AD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648151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3A9F17-DF55-4B93-BDDB-5D0E60386538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565245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1219200" y="2362200"/>
            <a:ext cx="106680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923565-BAA7-493C-A0C0-88A1CB96B7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432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F48FB-AD84-4A8D-B982-36533F5710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747020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914400" y="990600"/>
            <a:ext cx="69088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842933" y="4889500"/>
            <a:ext cx="6502400" cy="319088"/>
            <a:chOff x="2288" y="3080"/>
            <a:chExt cx="3072" cy="201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31467" y="2927350"/>
            <a:ext cx="4876800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248833" y="1425575"/>
            <a:ext cx="103632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3556000" y="6553200"/>
            <a:ext cx="2540000" cy="30480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6927852" y="6550223"/>
            <a:ext cx="4373033" cy="307777"/>
          </a:xfrm>
        </p:spPr>
        <p:txBody>
          <a:bodyPr/>
          <a:lstStyle>
            <a:lvl1pPr algn="r"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701" y="6359525"/>
            <a:ext cx="783167" cy="488950"/>
          </a:xfrm>
        </p:spPr>
        <p:txBody>
          <a:bodyPr anchorCtr="0"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4879A8-2FCE-4C3C-9798-8E6E1E5209D5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878211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6A997D-90B4-4B7F-8F0C-1C06EE6FE8F1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204787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4E192-CC16-4134-96A3-D3D421811C7E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937236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F48FB-AD84-4A8D-B982-36533F5710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205187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8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9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DE4E3C-365C-4C19-92D0-F49C5DAB7EB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848192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B8B864-13EE-4FE8-99D5-7FF6452C97D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492159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1A99E0-6CD2-49F5-AF4E-657063E143C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930029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B1CE8D-0290-4042-9690-B69871022BE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584547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117F4B-1D05-40F7-A6DA-4814EA81AA1F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081662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B7FD61-5C6E-4E8D-BCF2-AB3FAB53A232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9425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8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9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DE4E3C-365C-4C19-92D0-F49C5DAB7EB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68948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220200" y="762000"/>
            <a:ext cx="2667000" cy="5334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9200" y="762000"/>
            <a:ext cx="7797800" cy="5334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62AD2-1AA2-4063-8A46-76235BA61AD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947428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3A9F17-DF55-4B93-BDDB-5D0E60386538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199555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1219200" y="2362200"/>
            <a:ext cx="106680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923565-BAA7-493C-A0C0-88A1CB96B7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65504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914400" y="990600"/>
            <a:ext cx="69088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842933" y="4889500"/>
            <a:ext cx="6502400" cy="319088"/>
            <a:chOff x="2288" y="3080"/>
            <a:chExt cx="3072" cy="201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31467" y="2927350"/>
            <a:ext cx="4876800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248833" y="1425575"/>
            <a:ext cx="103632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3556000" y="6553200"/>
            <a:ext cx="2540000" cy="30480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6927852" y="6550223"/>
            <a:ext cx="4373033" cy="307777"/>
          </a:xfrm>
        </p:spPr>
        <p:txBody>
          <a:bodyPr/>
          <a:lstStyle>
            <a:lvl1pPr algn="r"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701" y="6359525"/>
            <a:ext cx="783167" cy="488950"/>
          </a:xfrm>
        </p:spPr>
        <p:txBody>
          <a:bodyPr anchorCtr="0"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4879A8-2FCE-4C3C-9798-8E6E1E5209D5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361543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6A997D-90B4-4B7F-8F0C-1C06EE6FE8F1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794156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4E192-CC16-4134-96A3-D3D421811C7E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331353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F48FB-AD84-4A8D-B982-36533F5710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194603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8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9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DE4E3C-365C-4C19-92D0-F49C5DAB7EB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775655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B8B864-13EE-4FE8-99D5-7FF6452C97D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771911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1A99E0-6CD2-49F5-AF4E-657063E143C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4915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B8B864-13EE-4FE8-99D5-7FF6452C97D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82513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B1CE8D-0290-4042-9690-B69871022BE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816751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117F4B-1D05-40F7-A6DA-4814EA81AA1F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647807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B7FD61-5C6E-4E8D-BCF2-AB3FAB53A232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866591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220200" y="762000"/>
            <a:ext cx="2667000" cy="5334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9200" y="762000"/>
            <a:ext cx="7797800" cy="5334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62AD2-1AA2-4063-8A46-76235BA61AD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690576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3A9F17-DF55-4B93-BDDB-5D0E60386538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33681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1219200" y="2362200"/>
            <a:ext cx="106680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923565-BAA7-493C-A0C0-88A1CB96B7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905435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914400" y="990600"/>
            <a:ext cx="69088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842933" y="4889500"/>
            <a:ext cx="6502400" cy="319088"/>
            <a:chOff x="2288" y="3080"/>
            <a:chExt cx="3072" cy="201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31467" y="2927350"/>
            <a:ext cx="4876800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248833" y="1425575"/>
            <a:ext cx="103632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3556000" y="6553200"/>
            <a:ext cx="2540000" cy="30480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6927852" y="6550223"/>
            <a:ext cx="4373033" cy="307777"/>
          </a:xfrm>
        </p:spPr>
        <p:txBody>
          <a:bodyPr/>
          <a:lstStyle>
            <a:lvl1pPr algn="r"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701" y="6359525"/>
            <a:ext cx="783167" cy="488950"/>
          </a:xfrm>
        </p:spPr>
        <p:txBody>
          <a:bodyPr anchorCtr="0"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4879A8-2FCE-4C3C-9798-8E6E1E5209D5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565031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6A997D-90B4-4B7F-8F0C-1C06EE6FE8F1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218973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4E192-CC16-4134-96A3-D3D421811C7E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560492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F48FB-AD84-4A8D-B982-36533F5710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093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6A997D-90B4-4B7F-8F0C-1C06EE6FE8F1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949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1A99E0-6CD2-49F5-AF4E-657063E143C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878919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8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9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DE4E3C-365C-4C19-92D0-F49C5DAB7EB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288056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B8B864-13EE-4FE8-99D5-7FF6452C97D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333670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1A99E0-6CD2-49F5-AF4E-657063E143C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846869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B1CE8D-0290-4042-9690-B69871022BE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29193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117F4B-1D05-40F7-A6DA-4814EA81AA1F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312961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B7FD61-5C6E-4E8D-BCF2-AB3FAB53A232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918563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220200" y="762000"/>
            <a:ext cx="2667000" cy="5334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9200" y="762000"/>
            <a:ext cx="7797800" cy="5334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62AD2-1AA2-4063-8A46-76235BA61AD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901294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3A9F17-DF55-4B93-BDDB-5D0E60386538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837772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1219200" y="2362200"/>
            <a:ext cx="106680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923565-BAA7-493C-A0C0-88A1CB96B7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133366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914400" y="990600"/>
            <a:ext cx="69088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842933" y="4889500"/>
            <a:ext cx="6502400" cy="319088"/>
            <a:chOff x="2288" y="3080"/>
            <a:chExt cx="3072" cy="201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31467" y="2927350"/>
            <a:ext cx="4876800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248833" y="1425575"/>
            <a:ext cx="103632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3556000" y="6553200"/>
            <a:ext cx="2540000" cy="30480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6927852" y="6550223"/>
            <a:ext cx="4373033" cy="307777"/>
          </a:xfrm>
        </p:spPr>
        <p:txBody>
          <a:bodyPr/>
          <a:lstStyle>
            <a:lvl1pPr algn="r"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701" y="6359525"/>
            <a:ext cx="783167" cy="488950"/>
          </a:xfrm>
        </p:spPr>
        <p:txBody>
          <a:bodyPr anchorCtr="0"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4879A8-2FCE-4C3C-9798-8E6E1E5209D5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9942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B1CE8D-0290-4042-9690-B69871022BE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785951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6A997D-90B4-4B7F-8F0C-1C06EE6FE8F1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002949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4E192-CC16-4134-96A3-D3D421811C7E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747117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F48FB-AD84-4A8D-B982-36533F5710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790737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8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9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DE4E3C-365C-4C19-92D0-F49C5DAB7EB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961860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B8B864-13EE-4FE8-99D5-7FF6452C97D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532052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1A99E0-6CD2-49F5-AF4E-657063E143C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573531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B1CE8D-0290-4042-9690-B69871022BE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784521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117F4B-1D05-40F7-A6DA-4814EA81AA1F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786064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B7FD61-5C6E-4E8D-BCF2-AB3FAB53A232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994802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220200" y="762000"/>
            <a:ext cx="2667000" cy="5334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9200" y="762000"/>
            <a:ext cx="7797800" cy="5334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62AD2-1AA2-4063-8A46-76235BA61AD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3578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117F4B-1D05-40F7-A6DA-4814EA81AA1F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922977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3A9F17-DF55-4B93-BDDB-5D0E60386538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999952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1219200" y="2362200"/>
            <a:ext cx="106680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923565-BAA7-493C-A0C0-88A1CB96B7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8371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B7FD61-5C6E-4E8D-BCF2-AB3FAB53A232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4351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220200" y="762000"/>
            <a:ext cx="2667000" cy="5334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9200" y="762000"/>
            <a:ext cx="7797800" cy="5334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62AD2-1AA2-4063-8A46-76235BA61AD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9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3A9F17-DF55-4B93-BDDB-5D0E60386538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5192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1219200" y="2362200"/>
            <a:ext cx="106680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923565-BAA7-493C-A0C0-88A1CB96B7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8635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914400" y="990600"/>
            <a:ext cx="69088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842933" y="4889500"/>
            <a:ext cx="6502400" cy="319088"/>
            <a:chOff x="2288" y="3080"/>
            <a:chExt cx="3072" cy="201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31467" y="2927350"/>
            <a:ext cx="4876800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248833" y="1425575"/>
            <a:ext cx="103632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3556000" y="6553200"/>
            <a:ext cx="2540000" cy="30480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6927852" y="6550223"/>
            <a:ext cx="4373033" cy="307777"/>
          </a:xfrm>
        </p:spPr>
        <p:txBody>
          <a:bodyPr/>
          <a:lstStyle>
            <a:lvl1pPr algn="r"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701" y="6359525"/>
            <a:ext cx="783167" cy="488950"/>
          </a:xfrm>
        </p:spPr>
        <p:txBody>
          <a:bodyPr anchorCtr="0"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4879A8-2FCE-4C3C-9798-8E6E1E5209D5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5915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6A997D-90B4-4B7F-8F0C-1C06EE6FE8F1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9469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4E192-CC16-4134-96A3-D3D421811C7E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692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4E192-CC16-4134-96A3-D3D421811C7E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3852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F48FB-AD84-4A8D-B982-36533F5710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8795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8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9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DE4E3C-365C-4C19-92D0-F49C5DAB7EB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2711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B8B864-13EE-4FE8-99D5-7FF6452C97D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2731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1A99E0-6CD2-49F5-AF4E-657063E143C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5410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B1CE8D-0290-4042-9690-B69871022BE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14425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117F4B-1D05-40F7-A6DA-4814EA81AA1F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32587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B7FD61-5C6E-4E8D-BCF2-AB3FAB53A232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16599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220200" y="762000"/>
            <a:ext cx="2667000" cy="5334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9200" y="762000"/>
            <a:ext cx="7797800" cy="5334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62AD2-1AA2-4063-8A46-76235BA61AD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16748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3A9F17-DF55-4B93-BDDB-5D0E60386538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27226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1219200" y="2362200"/>
            <a:ext cx="106680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923565-BAA7-493C-A0C0-88A1CB96B7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436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F48FB-AD84-4A8D-B982-36533F5710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09485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914400" y="990600"/>
            <a:ext cx="69088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842933" y="4889500"/>
            <a:ext cx="6502400" cy="319088"/>
            <a:chOff x="2288" y="3080"/>
            <a:chExt cx="3072" cy="201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31467" y="2927350"/>
            <a:ext cx="4876800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248833" y="1425575"/>
            <a:ext cx="103632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3556000" y="6553200"/>
            <a:ext cx="2540000" cy="30480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6927852" y="6550223"/>
            <a:ext cx="4373033" cy="307777"/>
          </a:xfrm>
        </p:spPr>
        <p:txBody>
          <a:bodyPr/>
          <a:lstStyle>
            <a:lvl1pPr algn="r"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701" y="6359525"/>
            <a:ext cx="783167" cy="488950"/>
          </a:xfrm>
        </p:spPr>
        <p:txBody>
          <a:bodyPr anchorCtr="0"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4879A8-2FCE-4C3C-9798-8E6E1E5209D5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577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6A997D-90B4-4B7F-8F0C-1C06EE6FE8F1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611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4E192-CC16-4134-96A3-D3D421811C7E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66076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F48FB-AD84-4A8D-B982-36533F5710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1711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8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9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DE4E3C-365C-4C19-92D0-F49C5DAB7EB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9766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B8B864-13EE-4FE8-99D5-7FF6452C97D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12594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1A99E0-6CD2-49F5-AF4E-657063E143C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65431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B1CE8D-0290-4042-9690-B69871022BE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6192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117F4B-1D05-40F7-A6DA-4814EA81AA1F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24266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B7FD61-5C6E-4E8D-BCF2-AB3FAB53A232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73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8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9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DE4E3C-365C-4C19-92D0-F49C5DAB7EB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77449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220200" y="762000"/>
            <a:ext cx="2667000" cy="5334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9200" y="762000"/>
            <a:ext cx="7797800" cy="5334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62AD2-1AA2-4063-8A46-76235BA61AD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34021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3A9F17-DF55-4B93-BDDB-5D0E60386538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22752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1219200" y="2362200"/>
            <a:ext cx="106680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923565-BAA7-493C-A0C0-88A1CB96B7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66599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914400" y="990600"/>
            <a:ext cx="69088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842933" y="4889500"/>
            <a:ext cx="6502400" cy="319088"/>
            <a:chOff x="2288" y="3080"/>
            <a:chExt cx="3072" cy="201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31467" y="2927350"/>
            <a:ext cx="4876800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248833" y="1425575"/>
            <a:ext cx="103632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3556000" y="6553200"/>
            <a:ext cx="2540000" cy="30480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6927852" y="6550223"/>
            <a:ext cx="4373033" cy="307777"/>
          </a:xfrm>
        </p:spPr>
        <p:txBody>
          <a:bodyPr/>
          <a:lstStyle>
            <a:lvl1pPr algn="r"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701" y="6359525"/>
            <a:ext cx="783167" cy="488950"/>
          </a:xfrm>
        </p:spPr>
        <p:txBody>
          <a:bodyPr anchorCtr="0"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4879A8-2FCE-4C3C-9798-8E6E1E5209D5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06197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6A997D-90B4-4B7F-8F0C-1C06EE6FE8F1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69574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4E192-CC16-4134-96A3-D3D421811C7E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56686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F48FB-AD84-4A8D-B982-36533F5710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25710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8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9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DE4E3C-365C-4C19-92D0-F49C5DAB7EB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39828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B8B864-13EE-4FE8-99D5-7FF6452C97D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72466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1A99E0-6CD2-49F5-AF4E-657063E143C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296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B8B864-13EE-4FE8-99D5-7FF6452C97D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06636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B1CE8D-0290-4042-9690-B69871022BE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18945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117F4B-1D05-40F7-A6DA-4814EA81AA1F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11421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B7FD61-5C6E-4E8D-BCF2-AB3FAB53A232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15680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220200" y="762000"/>
            <a:ext cx="2667000" cy="5334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9200" y="762000"/>
            <a:ext cx="7797800" cy="5334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62AD2-1AA2-4063-8A46-76235BA61AD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07051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3A9F17-DF55-4B93-BDDB-5D0E60386538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8128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1219200" y="2362200"/>
            <a:ext cx="106680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923565-BAA7-493C-A0C0-88A1CB96B7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25304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914400" y="990600"/>
            <a:ext cx="69088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842933" y="4889500"/>
            <a:ext cx="6502400" cy="319088"/>
            <a:chOff x="2288" y="3080"/>
            <a:chExt cx="3072" cy="201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31467" y="2927350"/>
            <a:ext cx="4876800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248833" y="1425575"/>
            <a:ext cx="103632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3556000" y="6553200"/>
            <a:ext cx="2540000" cy="30480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6927852" y="6550223"/>
            <a:ext cx="4373033" cy="307777"/>
          </a:xfrm>
        </p:spPr>
        <p:txBody>
          <a:bodyPr/>
          <a:lstStyle>
            <a:lvl1pPr algn="r"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701" y="6359525"/>
            <a:ext cx="783167" cy="488950"/>
          </a:xfrm>
        </p:spPr>
        <p:txBody>
          <a:bodyPr anchorCtr="0"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4879A8-2FCE-4C3C-9798-8E6E1E5209D5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13359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6A997D-90B4-4B7F-8F0C-1C06EE6FE8F1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09667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4E192-CC16-4134-96A3-D3D421811C7E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29687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F48FB-AD84-4A8D-B982-36533F5710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64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1A99E0-6CD2-49F5-AF4E-657063E143C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27753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8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9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DE4E3C-365C-4C19-92D0-F49C5DAB7EB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16941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B8B864-13EE-4FE8-99D5-7FF6452C97D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32969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1A99E0-6CD2-49F5-AF4E-657063E143C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13329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B1CE8D-0290-4042-9690-B69871022BE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59216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117F4B-1D05-40F7-A6DA-4814EA81AA1F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64892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B7FD61-5C6E-4E8D-BCF2-AB3FAB53A232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93711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220200" y="762000"/>
            <a:ext cx="2667000" cy="5334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9200" y="762000"/>
            <a:ext cx="7797800" cy="5334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62AD2-1AA2-4063-8A46-76235BA61AD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32121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3A9F17-DF55-4B93-BDDB-5D0E60386538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82566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1219200" y="2362200"/>
            <a:ext cx="106680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923565-BAA7-493C-A0C0-88A1CB96B7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69838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914400" y="990600"/>
            <a:ext cx="69088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842933" y="4889500"/>
            <a:ext cx="6502400" cy="319088"/>
            <a:chOff x="2288" y="3080"/>
            <a:chExt cx="3072" cy="201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31467" y="2927350"/>
            <a:ext cx="4876800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248833" y="1425575"/>
            <a:ext cx="103632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3556000" y="6553200"/>
            <a:ext cx="2540000" cy="30480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6927852" y="6550223"/>
            <a:ext cx="4373033" cy="307777"/>
          </a:xfrm>
        </p:spPr>
        <p:txBody>
          <a:bodyPr/>
          <a:lstStyle>
            <a:lvl1pPr algn="r"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701" y="6359525"/>
            <a:ext cx="783167" cy="488950"/>
          </a:xfrm>
        </p:spPr>
        <p:txBody>
          <a:bodyPr anchorCtr="0"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4879A8-2FCE-4C3C-9798-8E6E1E5209D5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725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B1CE8D-0290-4042-9690-B69871022BE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29457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6A997D-90B4-4B7F-8F0C-1C06EE6FE8F1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32227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4E192-CC16-4134-96A3-D3D421811C7E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39957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F48FB-AD84-4A8D-B982-36533F5710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48988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8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9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DE4E3C-365C-4C19-92D0-F49C5DAB7EB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18730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B8B864-13EE-4FE8-99D5-7FF6452C97D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79297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1A99E0-6CD2-49F5-AF4E-657063E143C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64060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B1CE8D-0290-4042-9690-B69871022BE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60564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117F4B-1D05-40F7-A6DA-4814EA81AA1F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39216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B7FD61-5C6E-4E8D-BCF2-AB3FAB53A232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11581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220200" y="762000"/>
            <a:ext cx="2667000" cy="5334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9200" y="762000"/>
            <a:ext cx="7797800" cy="5334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62AD2-1AA2-4063-8A46-76235BA61AD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914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117F4B-1D05-40F7-A6DA-4814EA81AA1F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932824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3A9F17-DF55-4B93-BDDB-5D0E60386538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80398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1219200" y="2362200"/>
            <a:ext cx="10668000" cy="3733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923565-BAA7-493C-A0C0-88A1CB96B7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03850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914400" y="990600"/>
            <a:ext cx="69088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842933" y="4889500"/>
            <a:ext cx="6502400" cy="319088"/>
            <a:chOff x="2288" y="3080"/>
            <a:chExt cx="3072" cy="201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31467" y="2927350"/>
            <a:ext cx="4876800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248833" y="1425575"/>
            <a:ext cx="103632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3556000" y="6553200"/>
            <a:ext cx="2540000" cy="30480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6927852" y="6550223"/>
            <a:ext cx="4373033" cy="307777"/>
          </a:xfrm>
        </p:spPr>
        <p:txBody>
          <a:bodyPr/>
          <a:lstStyle>
            <a:lvl1pPr algn="r"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701" y="6359525"/>
            <a:ext cx="783167" cy="488950"/>
          </a:xfrm>
        </p:spPr>
        <p:txBody>
          <a:bodyPr anchorCtr="0"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4879A8-2FCE-4C3C-9798-8E6E1E5209D5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0164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6A997D-90B4-4B7F-8F0C-1C06EE6FE8F1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6211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4E192-CC16-4134-96A3-D3D421811C7E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77271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F48FB-AD84-4A8D-B982-36533F571006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208222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8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9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DE4E3C-365C-4C19-92D0-F49C5DAB7EB7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47510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B8B864-13EE-4FE8-99D5-7FF6452C97D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17860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1A99E0-6CD2-49F5-AF4E-657063E143C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79005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Rectangle 103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6" name="Rectangle 103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7" name="Rectangle 103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B1CE8D-0290-4042-9690-B69871022BE3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990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5.xml"/><Relationship Id="rId13" Type="http://schemas.openxmlformats.org/officeDocument/2006/relationships/slideLayout" Target="../slideLayouts/slideLayout130.xml"/><Relationship Id="rId3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124.xml"/><Relationship Id="rId12" Type="http://schemas.openxmlformats.org/officeDocument/2006/relationships/slideLayout" Target="../slideLayouts/slideLayout129.xml"/><Relationship Id="rId2" Type="http://schemas.openxmlformats.org/officeDocument/2006/relationships/slideLayout" Target="../slideLayouts/slideLayout119.xml"/><Relationship Id="rId1" Type="http://schemas.openxmlformats.org/officeDocument/2006/relationships/slideLayout" Target="../slideLayouts/slideLayout118.xml"/><Relationship Id="rId6" Type="http://schemas.openxmlformats.org/officeDocument/2006/relationships/slideLayout" Target="../slideLayouts/slideLayout123.xml"/><Relationship Id="rId11" Type="http://schemas.openxmlformats.org/officeDocument/2006/relationships/slideLayout" Target="../slideLayouts/slideLayout128.xml"/><Relationship Id="rId5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127.xml"/><Relationship Id="rId4" Type="http://schemas.openxmlformats.org/officeDocument/2006/relationships/slideLayout" Target="../slideLayouts/slideLayout121.xml"/><Relationship Id="rId9" Type="http://schemas.openxmlformats.org/officeDocument/2006/relationships/slideLayout" Target="../slideLayouts/slideLayout126.xml"/><Relationship Id="rId14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13" Type="http://schemas.openxmlformats.org/officeDocument/2006/relationships/slideLayout" Target="../slideLayouts/slideLayout143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slideLayout" Target="../slideLayouts/slideLayout14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Relationship Id="rId14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13" Type="http://schemas.openxmlformats.org/officeDocument/2006/relationships/slideLayout" Target="../slideLayouts/slideLayout156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slideLayout" Target="../slideLayouts/slideLayout155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Relationship Id="rId14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4.xml"/><Relationship Id="rId13" Type="http://schemas.openxmlformats.org/officeDocument/2006/relationships/slideLayout" Target="../slideLayouts/slideLayout169.xml"/><Relationship Id="rId3" Type="http://schemas.openxmlformats.org/officeDocument/2006/relationships/slideLayout" Target="../slideLayouts/slideLayout159.xml"/><Relationship Id="rId7" Type="http://schemas.openxmlformats.org/officeDocument/2006/relationships/slideLayout" Target="../slideLayouts/slideLayout163.xml"/><Relationship Id="rId12" Type="http://schemas.openxmlformats.org/officeDocument/2006/relationships/slideLayout" Target="../slideLayouts/slideLayout168.xml"/><Relationship Id="rId2" Type="http://schemas.openxmlformats.org/officeDocument/2006/relationships/slideLayout" Target="../slideLayouts/slideLayout158.xml"/><Relationship Id="rId1" Type="http://schemas.openxmlformats.org/officeDocument/2006/relationships/slideLayout" Target="../slideLayouts/slideLayout157.xml"/><Relationship Id="rId6" Type="http://schemas.openxmlformats.org/officeDocument/2006/relationships/slideLayout" Target="../slideLayouts/slideLayout162.xml"/><Relationship Id="rId11" Type="http://schemas.openxmlformats.org/officeDocument/2006/relationships/slideLayout" Target="../slideLayouts/slideLayout167.xml"/><Relationship Id="rId5" Type="http://schemas.openxmlformats.org/officeDocument/2006/relationships/slideLayout" Target="../slideLayouts/slideLayout161.xml"/><Relationship Id="rId10" Type="http://schemas.openxmlformats.org/officeDocument/2006/relationships/slideLayout" Target="../slideLayouts/slideLayout166.xml"/><Relationship Id="rId4" Type="http://schemas.openxmlformats.org/officeDocument/2006/relationships/slideLayout" Target="../slideLayouts/slideLayout160.xml"/><Relationship Id="rId9" Type="http://schemas.openxmlformats.org/officeDocument/2006/relationships/slideLayout" Target="../slideLayouts/slideLayout165.xml"/><Relationship Id="rId14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7.xml"/><Relationship Id="rId13" Type="http://schemas.openxmlformats.org/officeDocument/2006/relationships/slideLayout" Target="../slideLayouts/slideLayout182.xml"/><Relationship Id="rId3" Type="http://schemas.openxmlformats.org/officeDocument/2006/relationships/slideLayout" Target="../slideLayouts/slideLayout172.xml"/><Relationship Id="rId7" Type="http://schemas.openxmlformats.org/officeDocument/2006/relationships/slideLayout" Target="../slideLayouts/slideLayout176.xml"/><Relationship Id="rId12" Type="http://schemas.openxmlformats.org/officeDocument/2006/relationships/slideLayout" Target="../slideLayouts/slideLayout181.xml"/><Relationship Id="rId2" Type="http://schemas.openxmlformats.org/officeDocument/2006/relationships/slideLayout" Target="../slideLayouts/slideLayout171.xml"/><Relationship Id="rId1" Type="http://schemas.openxmlformats.org/officeDocument/2006/relationships/slideLayout" Target="../slideLayouts/slideLayout170.xml"/><Relationship Id="rId6" Type="http://schemas.openxmlformats.org/officeDocument/2006/relationships/slideLayout" Target="../slideLayouts/slideLayout175.xml"/><Relationship Id="rId11" Type="http://schemas.openxmlformats.org/officeDocument/2006/relationships/slideLayout" Target="../slideLayouts/slideLayout180.xml"/><Relationship Id="rId5" Type="http://schemas.openxmlformats.org/officeDocument/2006/relationships/slideLayout" Target="../slideLayouts/slideLayout174.xml"/><Relationship Id="rId10" Type="http://schemas.openxmlformats.org/officeDocument/2006/relationships/slideLayout" Target="../slideLayouts/slideLayout179.xml"/><Relationship Id="rId4" Type="http://schemas.openxmlformats.org/officeDocument/2006/relationships/slideLayout" Target="../slideLayouts/slideLayout173.xml"/><Relationship Id="rId9" Type="http://schemas.openxmlformats.org/officeDocument/2006/relationships/slideLayout" Target="../slideLayouts/slideLayout178.xml"/><Relationship Id="rId14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0.xml"/><Relationship Id="rId13" Type="http://schemas.openxmlformats.org/officeDocument/2006/relationships/slideLayout" Target="../slideLayouts/slideLayout195.xml"/><Relationship Id="rId3" Type="http://schemas.openxmlformats.org/officeDocument/2006/relationships/slideLayout" Target="../slideLayouts/slideLayout185.xml"/><Relationship Id="rId7" Type="http://schemas.openxmlformats.org/officeDocument/2006/relationships/slideLayout" Target="../slideLayouts/slideLayout189.xml"/><Relationship Id="rId12" Type="http://schemas.openxmlformats.org/officeDocument/2006/relationships/slideLayout" Target="../slideLayouts/slideLayout194.xml"/><Relationship Id="rId2" Type="http://schemas.openxmlformats.org/officeDocument/2006/relationships/slideLayout" Target="../slideLayouts/slideLayout184.xml"/><Relationship Id="rId1" Type="http://schemas.openxmlformats.org/officeDocument/2006/relationships/slideLayout" Target="../slideLayouts/slideLayout183.xml"/><Relationship Id="rId6" Type="http://schemas.openxmlformats.org/officeDocument/2006/relationships/slideLayout" Target="../slideLayouts/slideLayout188.xml"/><Relationship Id="rId11" Type="http://schemas.openxmlformats.org/officeDocument/2006/relationships/slideLayout" Target="../slideLayouts/slideLayout193.xml"/><Relationship Id="rId5" Type="http://schemas.openxmlformats.org/officeDocument/2006/relationships/slideLayout" Target="../slideLayouts/slideLayout187.xml"/><Relationship Id="rId10" Type="http://schemas.openxmlformats.org/officeDocument/2006/relationships/slideLayout" Target="../slideLayouts/slideLayout192.xml"/><Relationship Id="rId4" Type="http://schemas.openxmlformats.org/officeDocument/2006/relationships/slideLayout" Target="../slideLayouts/slideLayout186.xml"/><Relationship Id="rId9" Type="http://schemas.openxmlformats.org/officeDocument/2006/relationships/slideLayout" Target="../slideLayouts/slideLayout191.xml"/><Relationship Id="rId14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3.xml"/><Relationship Id="rId13" Type="http://schemas.openxmlformats.org/officeDocument/2006/relationships/slideLayout" Target="../slideLayouts/slideLayout208.xml"/><Relationship Id="rId3" Type="http://schemas.openxmlformats.org/officeDocument/2006/relationships/slideLayout" Target="../slideLayouts/slideLayout198.xml"/><Relationship Id="rId7" Type="http://schemas.openxmlformats.org/officeDocument/2006/relationships/slideLayout" Target="../slideLayouts/slideLayout202.xml"/><Relationship Id="rId12" Type="http://schemas.openxmlformats.org/officeDocument/2006/relationships/slideLayout" Target="../slideLayouts/slideLayout207.xml"/><Relationship Id="rId2" Type="http://schemas.openxmlformats.org/officeDocument/2006/relationships/slideLayout" Target="../slideLayouts/slideLayout197.xml"/><Relationship Id="rId1" Type="http://schemas.openxmlformats.org/officeDocument/2006/relationships/slideLayout" Target="../slideLayouts/slideLayout196.xml"/><Relationship Id="rId6" Type="http://schemas.openxmlformats.org/officeDocument/2006/relationships/slideLayout" Target="../slideLayouts/slideLayout201.xml"/><Relationship Id="rId11" Type="http://schemas.openxmlformats.org/officeDocument/2006/relationships/slideLayout" Target="../slideLayouts/slideLayout206.xml"/><Relationship Id="rId5" Type="http://schemas.openxmlformats.org/officeDocument/2006/relationships/slideLayout" Target="../slideLayouts/slideLayout200.xml"/><Relationship Id="rId10" Type="http://schemas.openxmlformats.org/officeDocument/2006/relationships/slideLayout" Target="../slideLayouts/slideLayout205.xml"/><Relationship Id="rId4" Type="http://schemas.openxmlformats.org/officeDocument/2006/relationships/slideLayout" Target="../slideLayouts/slideLayout199.xml"/><Relationship Id="rId9" Type="http://schemas.openxmlformats.org/officeDocument/2006/relationships/slideLayout" Target="../slideLayouts/slideLayout204.xml"/><Relationship Id="rId14" Type="http://schemas.openxmlformats.org/officeDocument/2006/relationships/theme" Target="../theme/theme16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6.xml"/><Relationship Id="rId13" Type="http://schemas.openxmlformats.org/officeDocument/2006/relationships/slideLayout" Target="../slideLayouts/slideLayout221.xml"/><Relationship Id="rId3" Type="http://schemas.openxmlformats.org/officeDocument/2006/relationships/slideLayout" Target="../slideLayouts/slideLayout211.xml"/><Relationship Id="rId7" Type="http://schemas.openxmlformats.org/officeDocument/2006/relationships/slideLayout" Target="../slideLayouts/slideLayout215.xml"/><Relationship Id="rId12" Type="http://schemas.openxmlformats.org/officeDocument/2006/relationships/slideLayout" Target="../slideLayouts/slideLayout220.xml"/><Relationship Id="rId2" Type="http://schemas.openxmlformats.org/officeDocument/2006/relationships/slideLayout" Target="../slideLayouts/slideLayout210.xml"/><Relationship Id="rId1" Type="http://schemas.openxmlformats.org/officeDocument/2006/relationships/slideLayout" Target="../slideLayouts/slideLayout209.xml"/><Relationship Id="rId6" Type="http://schemas.openxmlformats.org/officeDocument/2006/relationships/slideLayout" Target="../slideLayouts/slideLayout214.xml"/><Relationship Id="rId11" Type="http://schemas.openxmlformats.org/officeDocument/2006/relationships/slideLayout" Target="../slideLayouts/slideLayout219.xml"/><Relationship Id="rId5" Type="http://schemas.openxmlformats.org/officeDocument/2006/relationships/slideLayout" Target="../slideLayouts/slideLayout213.xml"/><Relationship Id="rId10" Type="http://schemas.openxmlformats.org/officeDocument/2006/relationships/slideLayout" Target="../slideLayouts/slideLayout218.xml"/><Relationship Id="rId4" Type="http://schemas.openxmlformats.org/officeDocument/2006/relationships/slideLayout" Target="../slideLayouts/slideLayout212.xml"/><Relationship Id="rId9" Type="http://schemas.openxmlformats.org/officeDocument/2006/relationships/slideLayout" Target="../slideLayouts/slideLayout217.xml"/><Relationship Id="rId14" Type="http://schemas.openxmlformats.org/officeDocument/2006/relationships/theme" Target="../theme/theme1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13" Type="http://schemas.openxmlformats.org/officeDocument/2006/relationships/slideLayout" Target="../slideLayouts/slideLayout65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3.xml"/><Relationship Id="rId13" Type="http://schemas.openxmlformats.org/officeDocument/2006/relationships/slideLayout" Target="../slideLayouts/slideLayout78.xml"/><Relationship Id="rId3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2.xml"/><Relationship Id="rId12" Type="http://schemas.openxmlformats.org/officeDocument/2006/relationships/slideLayout" Target="../slideLayouts/slideLayout77.xml"/><Relationship Id="rId2" Type="http://schemas.openxmlformats.org/officeDocument/2006/relationships/slideLayout" Target="../slideLayouts/slideLayout67.xml"/><Relationship Id="rId1" Type="http://schemas.openxmlformats.org/officeDocument/2006/relationships/slideLayout" Target="../slideLayouts/slideLayout66.xml"/><Relationship Id="rId6" Type="http://schemas.openxmlformats.org/officeDocument/2006/relationships/slideLayout" Target="../slideLayouts/slideLayout71.xml"/><Relationship Id="rId11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0.xml"/><Relationship Id="rId10" Type="http://schemas.openxmlformats.org/officeDocument/2006/relationships/slideLayout" Target="../slideLayouts/slideLayout75.xml"/><Relationship Id="rId4" Type="http://schemas.openxmlformats.org/officeDocument/2006/relationships/slideLayout" Target="../slideLayouts/slideLayout69.xml"/><Relationship Id="rId9" Type="http://schemas.openxmlformats.org/officeDocument/2006/relationships/slideLayout" Target="../slideLayouts/slideLayout74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13" Type="http://schemas.openxmlformats.org/officeDocument/2006/relationships/slideLayout" Target="../slideLayouts/slideLayout91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slideLayout" Target="../slideLayouts/slideLayout90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Relationship Id="rId1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9.xml"/><Relationship Id="rId13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12" Type="http://schemas.openxmlformats.org/officeDocument/2006/relationships/slideLayout" Target="../slideLayouts/slideLayout103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11" Type="http://schemas.openxmlformats.org/officeDocument/2006/relationships/slideLayout" Target="../slideLayouts/slideLayout102.xml"/><Relationship Id="rId5" Type="http://schemas.openxmlformats.org/officeDocument/2006/relationships/slideLayout" Target="../slideLayouts/slideLayout96.xml"/><Relationship Id="rId10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95.xml"/><Relationship Id="rId9" Type="http://schemas.openxmlformats.org/officeDocument/2006/relationships/slideLayout" Target="../slideLayouts/slideLayout100.xml"/><Relationship Id="rId1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2.xml"/><Relationship Id="rId13" Type="http://schemas.openxmlformats.org/officeDocument/2006/relationships/slideLayout" Target="../slideLayouts/slideLayout117.xml"/><Relationship Id="rId3" Type="http://schemas.openxmlformats.org/officeDocument/2006/relationships/slideLayout" Target="../slideLayouts/slideLayout107.xml"/><Relationship Id="rId7" Type="http://schemas.openxmlformats.org/officeDocument/2006/relationships/slideLayout" Target="../slideLayouts/slideLayout111.xml"/><Relationship Id="rId12" Type="http://schemas.openxmlformats.org/officeDocument/2006/relationships/slideLayout" Target="../slideLayouts/slideLayout116.xml"/><Relationship Id="rId2" Type="http://schemas.openxmlformats.org/officeDocument/2006/relationships/slideLayout" Target="../slideLayouts/slideLayout106.xml"/><Relationship Id="rId1" Type="http://schemas.openxmlformats.org/officeDocument/2006/relationships/slideLayout" Target="../slideLayouts/slideLayout105.xml"/><Relationship Id="rId6" Type="http://schemas.openxmlformats.org/officeDocument/2006/relationships/slideLayout" Target="../slideLayouts/slideLayout110.xml"/><Relationship Id="rId11" Type="http://schemas.openxmlformats.org/officeDocument/2006/relationships/slideLayout" Target="../slideLayouts/slideLayout115.xml"/><Relationship Id="rId5" Type="http://schemas.openxmlformats.org/officeDocument/2006/relationships/slideLayout" Target="../slideLayouts/slideLayout109.xml"/><Relationship Id="rId10" Type="http://schemas.openxmlformats.org/officeDocument/2006/relationships/slideLayout" Target="../slideLayouts/slideLayout114.xml"/><Relationship Id="rId4" Type="http://schemas.openxmlformats.org/officeDocument/2006/relationships/slideLayout" Target="../slideLayouts/slideLayout108.xml"/><Relationship Id="rId9" Type="http://schemas.openxmlformats.org/officeDocument/2006/relationships/slideLayout" Target="../slideLayouts/slideLayout113.xml"/><Relationship Id="rId1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4267200" cy="6858000"/>
            <a:chOff x="0" y="0"/>
            <a:chExt cx="2016" cy="4320"/>
          </a:xfrm>
        </p:grpSpPr>
        <p:sp>
          <p:nvSpPr>
            <p:cNvPr id="1036" name="Rectangle 1027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7" name="Rectangle 1028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7" name="AutoShape 1029"/>
          <p:cNvSpPr>
            <a:spLocks noChangeArrowheads="1"/>
          </p:cNvSpPr>
          <p:nvPr/>
        </p:nvSpPr>
        <p:spPr bwMode="auto">
          <a:xfrm>
            <a:off x="1016000" y="762000"/>
            <a:ext cx="68072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8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762000"/>
            <a:ext cx="10668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9" name="Rectangle 10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362200"/>
            <a:ext cx="106680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347200" y="6553200"/>
            <a:ext cx="254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1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15833" y="6310968"/>
            <a:ext cx="386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2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184" y="6343650"/>
            <a:ext cx="78316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eaLnBrk="1" hangingPunct="1">
              <a:defRPr sz="26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A6AEEB-FE1D-4256-80BB-5D91892F151C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  <p:grpSp>
        <p:nvGrpSpPr>
          <p:cNvPr id="1033" name="Group 1035"/>
          <p:cNvGrpSpPr>
            <a:grpSpLocks/>
          </p:cNvGrpSpPr>
          <p:nvPr/>
        </p:nvGrpSpPr>
        <p:grpSpPr bwMode="auto">
          <a:xfrm>
            <a:off x="304800" y="1981200"/>
            <a:ext cx="9855200" cy="319088"/>
            <a:chOff x="144" y="1248"/>
            <a:chExt cx="4656" cy="201"/>
          </a:xfrm>
        </p:grpSpPr>
        <p:sp>
          <p:nvSpPr>
            <p:cNvPr id="1034" name="AutoShape 1036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5" name="AutoShape 1037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9045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4267200" cy="6858000"/>
            <a:chOff x="0" y="0"/>
            <a:chExt cx="2016" cy="4320"/>
          </a:xfrm>
        </p:grpSpPr>
        <p:sp>
          <p:nvSpPr>
            <p:cNvPr id="1036" name="Rectangle 1027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7" name="Rectangle 1028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7" name="AutoShape 1029"/>
          <p:cNvSpPr>
            <a:spLocks noChangeArrowheads="1"/>
          </p:cNvSpPr>
          <p:nvPr/>
        </p:nvSpPr>
        <p:spPr bwMode="auto">
          <a:xfrm>
            <a:off x="1016000" y="762000"/>
            <a:ext cx="68072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8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762000"/>
            <a:ext cx="10668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9" name="Rectangle 10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362200"/>
            <a:ext cx="106680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347200" y="6553200"/>
            <a:ext cx="254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1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15833" y="6310968"/>
            <a:ext cx="386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2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184" y="6343650"/>
            <a:ext cx="78316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eaLnBrk="1" hangingPunct="1">
              <a:defRPr sz="26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A6AEEB-FE1D-4256-80BB-5D91892F151C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  <p:grpSp>
        <p:nvGrpSpPr>
          <p:cNvPr id="1033" name="Group 1035"/>
          <p:cNvGrpSpPr>
            <a:grpSpLocks/>
          </p:cNvGrpSpPr>
          <p:nvPr/>
        </p:nvGrpSpPr>
        <p:grpSpPr bwMode="auto">
          <a:xfrm>
            <a:off x="304800" y="1981200"/>
            <a:ext cx="9855200" cy="319088"/>
            <a:chOff x="144" y="1248"/>
            <a:chExt cx="4656" cy="201"/>
          </a:xfrm>
        </p:grpSpPr>
        <p:sp>
          <p:nvSpPr>
            <p:cNvPr id="1034" name="AutoShape 1036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5" name="AutoShape 1037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1394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4267200" cy="6858000"/>
            <a:chOff x="0" y="0"/>
            <a:chExt cx="2016" cy="4320"/>
          </a:xfrm>
        </p:grpSpPr>
        <p:sp>
          <p:nvSpPr>
            <p:cNvPr id="1036" name="Rectangle 1027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7" name="Rectangle 1028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7" name="AutoShape 1029"/>
          <p:cNvSpPr>
            <a:spLocks noChangeArrowheads="1"/>
          </p:cNvSpPr>
          <p:nvPr/>
        </p:nvSpPr>
        <p:spPr bwMode="auto">
          <a:xfrm>
            <a:off x="1016000" y="762000"/>
            <a:ext cx="68072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8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762000"/>
            <a:ext cx="10668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9" name="Rectangle 10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362200"/>
            <a:ext cx="106680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347200" y="6553200"/>
            <a:ext cx="254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1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15833" y="6310968"/>
            <a:ext cx="386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2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184" y="6343650"/>
            <a:ext cx="78316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eaLnBrk="1" hangingPunct="1">
              <a:defRPr sz="26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A6AEEB-FE1D-4256-80BB-5D91892F151C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  <p:grpSp>
        <p:nvGrpSpPr>
          <p:cNvPr id="1033" name="Group 1035"/>
          <p:cNvGrpSpPr>
            <a:grpSpLocks/>
          </p:cNvGrpSpPr>
          <p:nvPr/>
        </p:nvGrpSpPr>
        <p:grpSpPr bwMode="auto">
          <a:xfrm>
            <a:off x="304800" y="1981200"/>
            <a:ext cx="9855200" cy="319088"/>
            <a:chOff x="144" y="1248"/>
            <a:chExt cx="4656" cy="201"/>
          </a:xfrm>
        </p:grpSpPr>
        <p:sp>
          <p:nvSpPr>
            <p:cNvPr id="1034" name="AutoShape 1036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5" name="AutoShape 1037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7508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4267200" cy="6858000"/>
            <a:chOff x="0" y="0"/>
            <a:chExt cx="2016" cy="4320"/>
          </a:xfrm>
        </p:grpSpPr>
        <p:sp>
          <p:nvSpPr>
            <p:cNvPr id="1036" name="Rectangle 1027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7" name="Rectangle 1028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7" name="AutoShape 1029"/>
          <p:cNvSpPr>
            <a:spLocks noChangeArrowheads="1"/>
          </p:cNvSpPr>
          <p:nvPr/>
        </p:nvSpPr>
        <p:spPr bwMode="auto">
          <a:xfrm>
            <a:off x="1016000" y="762000"/>
            <a:ext cx="68072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8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762000"/>
            <a:ext cx="10668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9" name="Rectangle 10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362200"/>
            <a:ext cx="106680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347200" y="6553200"/>
            <a:ext cx="254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1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15833" y="6310968"/>
            <a:ext cx="386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2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184" y="6343650"/>
            <a:ext cx="78316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eaLnBrk="1" hangingPunct="1">
              <a:defRPr sz="26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A6AEEB-FE1D-4256-80BB-5D91892F151C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  <p:grpSp>
        <p:nvGrpSpPr>
          <p:cNvPr id="1033" name="Group 1035"/>
          <p:cNvGrpSpPr>
            <a:grpSpLocks/>
          </p:cNvGrpSpPr>
          <p:nvPr/>
        </p:nvGrpSpPr>
        <p:grpSpPr bwMode="auto">
          <a:xfrm>
            <a:off x="304800" y="1981200"/>
            <a:ext cx="9855200" cy="319088"/>
            <a:chOff x="144" y="1248"/>
            <a:chExt cx="4656" cy="201"/>
          </a:xfrm>
        </p:grpSpPr>
        <p:sp>
          <p:nvSpPr>
            <p:cNvPr id="1034" name="AutoShape 1036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5" name="AutoShape 1037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08970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4267200" cy="6858000"/>
            <a:chOff x="0" y="0"/>
            <a:chExt cx="2016" cy="4320"/>
          </a:xfrm>
        </p:grpSpPr>
        <p:sp>
          <p:nvSpPr>
            <p:cNvPr id="1036" name="Rectangle 1027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7" name="Rectangle 1028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7" name="AutoShape 1029"/>
          <p:cNvSpPr>
            <a:spLocks noChangeArrowheads="1"/>
          </p:cNvSpPr>
          <p:nvPr/>
        </p:nvSpPr>
        <p:spPr bwMode="auto">
          <a:xfrm>
            <a:off x="1016000" y="762000"/>
            <a:ext cx="68072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8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762000"/>
            <a:ext cx="10668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9" name="Rectangle 10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362200"/>
            <a:ext cx="106680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347200" y="6553200"/>
            <a:ext cx="254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1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15833" y="6310968"/>
            <a:ext cx="386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2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184" y="6343650"/>
            <a:ext cx="78316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eaLnBrk="1" hangingPunct="1">
              <a:defRPr sz="26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A6AEEB-FE1D-4256-80BB-5D91892F151C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  <p:grpSp>
        <p:nvGrpSpPr>
          <p:cNvPr id="1033" name="Group 1035"/>
          <p:cNvGrpSpPr>
            <a:grpSpLocks/>
          </p:cNvGrpSpPr>
          <p:nvPr/>
        </p:nvGrpSpPr>
        <p:grpSpPr bwMode="auto">
          <a:xfrm>
            <a:off x="304800" y="1981200"/>
            <a:ext cx="9855200" cy="319088"/>
            <a:chOff x="144" y="1248"/>
            <a:chExt cx="4656" cy="201"/>
          </a:xfrm>
        </p:grpSpPr>
        <p:sp>
          <p:nvSpPr>
            <p:cNvPr id="1034" name="AutoShape 1036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5" name="AutoShape 1037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6515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  <p:sldLayoutId id="2147483841" r:id="rId13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4267200" cy="6858000"/>
            <a:chOff x="0" y="0"/>
            <a:chExt cx="2016" cy="4320"/>
          </a:xfrm>
        </p:grpSpPr>
        <p:sp>
          <p:nvSpPr>
            <p:cNvPr id="1036" name="Rectangle 1027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7" name="Rectangle 1028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7" name="AutoShape 1029"/>
          <p:cNvSpPr>
            <a:spLocks noChangeArrowheads="1"/>
          </p:cNvSpPr>
          <p:nvPr/>
        </p:nvSpPr>
        <p:spPr bwMode="auto">
          <a:xfrm>
            <a:off x="1016000" y="762000"/>
            <a:ext cx="68072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8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762000"/>
            <a:ext cx="10668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9" name="Rectangle 10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362200"/>
            <a:ext cx="106680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347200" y="6553200"/>
            <a:ext cx="254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1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15833" y="6310968"/>
            <a:ext cx="386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2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184" y="6343650"/>
            <a:ext cx="78316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eaLnBrk="1" hangingPunct="1">
              <a:defRPr sz="26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A6AEEB-FE1D-4256-80BB-5D91892F151C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  <p:grpSp>
        <p:nvGrpSpPr>
          <p:cNvPr id="1033" name="Group 1035"/>
          <p:cNvGrpSpPr>
            <a:grpSpLocks/>
          </p:cNvGrpSpPr>
          <p:nvPr/>
        </p:nvGrpSpPr>
        <p:grpSpPr bwMode="auto">
          <a:xfrm>
            <a:off x="304800" y="1981200"/>
            <a:ext cx="9855200" cy="319088"/>
            <a:chOff x="144" y="1248"/>
            <a:chExt cx="4656" cy="201"/>
          </a:xfrm>
        </p:grpSpPr>
        <p:sp>
          <p:nvSpPr>
            <p:cNvPr id="1034" name="AutoShape 1036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5" name="AutoShape 1037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1831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  <p:sldLayoutId id="2147483855" r:id="rId13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4267200" cy="6858000"/>
            <a:chOff x="0" y="0"/>
            <a:chExt cx="2016" cy="4320"/>
          </a:xfrm>
        </p:grpSpPr>
        <p:sp>
          <p:nvSpPr>
            <p:cNvPr id="1036" name="Rectangle 1027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7" name="Rectangle 1028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7" name="AutoShape 1029"/>
          <p:cNvSpPr>
            <a:spLocks noChangeArrowheads="1"/>
          </p:cNvSpPr>
          <p:nvPr/>
        </p:nvSpPr>
        <p:spPr bwMode="auto">
          <a:xfrm>
            <a:off x="1016000" y="762000"/>
            <a:ext cx="68072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8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762000"/>
            <a:ext cx="10668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9" name="Rectangle 10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362200"/>
            <a:ext cx="106680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347200" y="6553200"/>
            <a:ext cx="254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1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15833" y="6310968"/>
            <a:ext cx="386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2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184" y="6343650"/>
            <a:ext cx="78316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eaLnBrk="1" hangingPunct="1">
              <a:defRPr sz="26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A6AEEB-FE1D-4256-80BB-5D91892F151C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  <p:grpSp>
        <p:nvGrpSpPr>
          <p:cNvPr id="1033" name="Group 1035"/>
          <p:cNvGrpSpPr>
            <a:grpSpLocks/>
          </p:cNvGrpSpPr>
          <p:nvPr/>
        </p:nvGrpSpPr>
        <p:grpSpPr bwMode="auto">
          <a:xfrm>
            <a:off x="304800" y="1981200"/>
            <a:ext cx="9855200" cy="319088"/>
            <a:chOff x="144" y="1248"/>
            <a:chExt cx="4656" cy="201"/>
          </a:xfrm>
        </p:grpSpPr>
        <p:sp>
          <p:nvSpPr>
            <p:cNvPr id="1034" name="AutoShape 1036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5" name="AutoShape 1037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61140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  <p:sldLayoutId id="2147483868" r:id="rId12"/>
    <p:sldLayoutId id="2147483869" r:id="rId13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4267200" cy="6858000"/>
            <a:chOff x="0" y="0"/>
            <a:chExt cx="2016" cy="4320"/>
          </a:xfrm>
        </p:grpSpPr>
        <p:sp>
          <p:nvSpPr>
            <p:cNvPr id="1036" name="Rectangle 1027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7" name="Rectangle 1028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7" name="AutoShape 1029"/>
          <p:cNvSpPr>
            <a:spLocks noChangeArrowheads="1"/>
          </p:cNvSpPr>
          <p:nvPr/>
        </p:nvSpPr>
        <p:spPr bwMode="auto">
          <a:xfrm>
            <a:off x="1016000" y="762000"/>
            <a:ext cx="68072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8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762000"/>
            <a:ext cx="10668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9" name="Rectangle 10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362200"/>
            <a:ext cx="106680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347200" y="6553200"/>
            <a:ext cx="254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1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15833" y="6310968"/>
            <a:ext cx="386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2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184" y="6343650"/>
            <a:ext cx="78316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eaLnBrk="1" hangingPunct="1">
              <a:defRPr sz="26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A6AEEB-FE1D-4256-80BB-5D91892F151C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  <p:grpSp>
        <p:nvGrpSpPr>
          <p:cNvPr id="1033" name="Group 1035"/>
          <p:cNvGrpSpPr>
            <a:grpSpLocks/>
          </p:cNvGrpSpPr>
          <p:nvPr/>
        </p:nvGrpSpPr>
        <p:grpSpPr bwMode="auto">
          <a:xfrm>
            <a:off x="304800" y="1981200"/>
            <a:ext cx="9855200" cy="319088"/>
            <a:chOff x="144" y="1248"/>
            <a:chExt cx="4656" cy="201"/>
          </a:xfrm>
        </p:grpSpPr>
        <p:sp>
          <p:nvSpPr>
            <p:cNvPr id="1034" name="AutoShape 1036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5" name="AutoShape 1037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85097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4" r:id="rId2"/>
    <p:sldLayoutId id="2147483985" r:id="rId3"/>
    <p:sldLayoutId id="2147483986" r:id="rId4"/>
    <p:sldLayoutId id="2147483987" r:id="rId5"/>
    <p:sldLayoutId id="2147483988" r:id="rId6"/>
    <p:sldLayoutId id="2147483989" r:id="rId7"/>
    <p:sldLayoutId id="2147483990" r:id="rId8"/>
    <p:sldLayoutId id="2147483991" r:id="rId9"/>
    <p:sldLayoutId id="2147483992" r:id="rId10"/>
    <p:sldLayoutId id="2147483993" r:id="rId11"/>
    <p:sldLayoutId id="2147483994" r:id="rId12"/>
    <p:sldLayoutId id="2147483995" r:id="rId13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4267200" cy="6858000"/>
            <a:chOff x="0" y="0"/>
            <a:chExt cx="2016" cy="4320"/>
          </a:xfrm>
        </p:grpSpPr>
        <p:sp>
          <p:nvSpPr>
            <p:cNvPr id="1036" name="Rectangle 1027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7" name="Rectangle 1028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7" name="AutoShape 1029"/>
          <p:cNvSpPr>
            <a:spLocks noChangeArrowheads="1"/>
          </p:cNvSpPr>
          <p:nvPr/>
        </p:nvSpPr>
        <p:spPr bwMode="auto">
          <a:xfrm>
            <a:off x="1016000" y="762000"/>
            <a:ext cx="68072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8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762000"/>
            <a:ext cx="10668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9" name="Rectangle 10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362200"/>
            <a:ext cx="106680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347200" y="6553200"/>
            <a:ext cx="254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1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15833" y="6310968"/>
            <a:ext cx="386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2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184" y="6343650"/>
            <a:ext cx="78316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eaLnBrk="1" hangingPunct="1">
              <a:defRPr sz="26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A6AEEB-FE1D-4256-80BB-5D91892F151C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  <p:grpSp>
        <p:nvGrpSpPr>
          <p:cNvPr id="1033" name="Group 1035"/>
          <p:cNvGrpSpPr>
            <a:grpSpLocks/>
          </p:cNvGrpSpPr>
          <p:nvPr/>
        </p:nvGrpSpPr>
        <p:grpSpPr bwMode="auto">
          <a:xfrm>
            <a:off x="304800" y="1981200"/>
            <a:ext cx="9855200" cy="319088"/>
            <a:chOff x="144" y="1248"/>
            <a:chExt cx="4656" cy="201"/>
          </a:xfrm>
        </p:grpSpPr>
        <p:sp>
          <p:nvSpPr>
            <p:cNvPr id="1034" name="AutoShape 1036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5" name="AutoShape 1037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0792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  <p:sldLayoutId id="2147484009" r:id="rId13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4267200" cy="6858000"/>
            <a:chOff x="0" y="0"/>
            <a:chExt cx="2016" cy="4320"/>
          </a:xfrm>
        </p:grpSpPr>
        <p:sp>
          <p:nvSpPr>
            <p:cNvPr id="1036" name="Rectangle 1027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7" name="Rectangle 1028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7" name="AutoShape 1029"/>
          <p:cNvSpPr>
            <a:spLocks noChangeArrowheads="1"/>
          </p:cNvSpPr>
          <p:nvPr/>
        </p:nvSpPr>
        <p:spPr bwMode="auto">
          <a:xfrm>
            <a:off x="1016000" y="762000"/>
            <a:ext cx="68072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8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762000"/>
            <a:ext cx="10668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9" name="Rectangle 10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362200"/>
            <a:ext cx="106680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347200" y="6553200"/>
            <a:ext cx="254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1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15833" y="6310968"/>
            <a:ext cx="386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2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184" y="6343650"/>
            <a:ext cx="78316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eaLnBrk="1" hangingPunct="1">
              <a:defRPr sz="26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A6AEEB-FE1D-4256-80BB-5D91892F151C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  <p:grpSp>
        <p:nvGrpSpPr>
          <p:cNvPr id="1033" name="Group 1035"/>
          <p:cNvGrpSpPr>
            <a:grpSpLocks/>
          </p:cNvGrpSpPr>
          <p:nvPr/>
        </p:nvGrpSpPr>
        <p:grpSpPr bwMode="auto">
          <a:xfrm>
            <a:off x="304800" y="1981200"/>
            <a:ext cx="9855200" cy="319088"/>
            <a:chOff x="144" y="1248"/>
            <a:chExt cx="4656" cy="201"/>
          </a:xfrm>
        </p:grpSpPr>
        <p:sp>
          <p:nvSpPr>
            <p:cNvPr id="1034" name="AutoShape 1036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5" name="AutoShape 1037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5120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4267200" cy="6858000"/>
            <a:chOff x="0" y="0"/>
            <a:chExt cx="2016" cy="4320"/>
          </a:xfrm>
        </p:grpSpPr>
        <p:sp>
          <p:nvSpPr>
            <p:cNvPr id="1036" name="Rectangle 1027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7" name="Rectangle 1028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7" name="AutoShape 1029"/>
          <p:cNvSpPr>
            <a:spLocks noChangeArrowheads="1"/>
          </p:cNvSpPr>
          <p:nvPr/>
        </p:nvSpPr>
        <p:spPr bwMode="auto">
          <a:xfrm>
            <a:off x="1016000" y="762000"/>
            <a:ext cx="68072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8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762000"/>
            <a:ext cx="10668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9" name="Rectangle 10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362200"/>
            <a:ext cx="106680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347200" y="6553200"/>
            <a:ext cx="254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1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15833" y="6310968"/>
            <a:ext cx="386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2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184" y="6343650"/>
            <a:ext cx="78316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eaLnBrk="1" hangingPunct="1">
              <a:defRPr sz="26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A6AEEB-FE1D-4256-80BB-5D91892F151C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  <p:grpSp>
        <p:nvGrpSpPr>
          <p:cNvPr id="1033" name="Group 1035"/>
          <p:cNvGrpSpPr>
            <a:grpSpLocks/>
          </p:cNvGrpSpPr>
          <p:nvPr/>
        </p:nvGrpSpPr>
        <p:grpSpPr bwMode="auto">
          <a:xfrm>
            <a:off x="304800" y="1981200"/>
            <a:ext cx="9855200" cy="319088"/>
            <a:chOff x="144" y="1248"/>
            <a:chExt cx="4656" cy="201"/>
          </a:xfrm>
        </p:grpSpPr>
        <p:sp>
          <p:nvSpPr>
            <p:cNvPr id="1034" name="AutoShape 1036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5" name="AutoShape 1037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7881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4267200" cy="6858000"/>
            <a:chOff x="0" y="0"/>
            <a:chExt cx="2016" cy="4320"/>
          </a:xfrm>
        </p:grpSpPr>
        <p:sp>
          <p:nvSpPr>
            <p:cNvPr id="1036" name="Rectangle 1027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7" name="Rectangle 1028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7" name="AutoShape 1029"/>
          <p:cNvSpPr>
            <a:spLocks noChangeArrowheads="1"/>
          </p:cNvSpPr>
          <p:nvPr/>
        </p:nvSpPr>
        <p:spPr bwMode="auto">
          <a:xfrm>
            <a:off x="1016000" y="762000"/>
            <a:ext cx="68072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8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762000"/>
            <a:ext cx="10668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9" name="Rectangle 10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362200"/>
            <a:ext cx="106680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347200" y="6553200"/>
            <a:ext cx="254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1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15833" y="6310968"/>
            <a:ext cx="386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2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184" y="6343650"/>
            <a:ext cx="78316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eaLnBrk="1" hangingPunct="1">
              <a:defRPr sz="26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A6AEEB-FE1D-4256-80BB-5D91892F151C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  <p:grpSp>
        <p:nvGrpSpPr>
          <p:cNvPr id="1033" name="Group 1035"/>
          <p:cNvGrpSpPr>
            <a:grpSpLocks/>
          </p:cNvGrpSpPr>
          <p:nvPr/>
        </p:nvGrpSpPr>
        <p:grpSpPr bwMode="auto">
          <a:xfrm>
            <a:off x="304800" y="1981200"/>
            <a:ext cx="9855200" cy="319088"/>
            <a:chOff x="144" y="1248"/>
            <a:chExt cx="4656" cy="201"/>
          </a:xfrm>
        </p:grpSpPr>
        <p:sp>
          <p:nvSpPr>
            <p:cNvPr id="1034" name="AutoShape 1036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5" name="AutoShape 1037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0970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4267200" cy="6858000"/>
            <a:chOff x="0" y="0"/>
            <a:chExt cx="2016" cy="4320"/>
          </a:xfrm>
        </p:grpSpPr>
        <p:sp>
          <p:nvSpPr>
            <p:cNvPr id="1036" name="Rectangle 1027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7" name="Rectangle 1028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7" name="AutoShape 1029"/>
          <p:cNvSpPr>
            <a:spLocks noChangeArrowheads="1"/>
          </p:cNvSpPr>
          <p:nvPr/>
        </p:nvSpPr>
        <p:spPr bwMode="auto">
          <a:xfrm>
            <a:off x="1016000" y="762000"/>
            <a:ext cx="68072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8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762000"/>
            <a:ext cx="10668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9" name="Rectangle 10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362200"/>
            <a:ext cx="106680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347200" y="6553200"/>
            <a:ext cx="254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1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15833" y="6310968"/>
            <a:ext cx="386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2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184" y="6343650"/>
            <a:ext cx="78316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eaLnBrk="1" hangingPunct="1">
              <a:defRPr sz="26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A6AEEB-FE1D-4256-80BB-5D91892F151C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  <p:grpSp>
        <p:nvGrpSpPr>
          <p:cNvPr id="1033" name="Group 1035"/>
          <p:cNvGrpSpPr>
            <a:grpSpLocks/>
          </p:cNvGrpSpPr>
          <p:nvPr/>
        </p:nvGrpSpPr>
        <p:grpSpPr bwMode="auto">
          <a:xfrm>
            <a:off x="304800" y="1981200"/>
            <a:ext cx="9855200" cy="319088"/>
            <a:chOff x="144" y="1248"/>
            <a:chExt cx="4656" cy="201"/>
          </a:xfrm>
        </p:grpSpPr>
        <p:sp>
          <p:nvSpPr>
            <p:cNvPr id="1034" name="AutoShape 1036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5" name="AutoShape 1037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10436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4267200" cy="6858000"/>
            <a:chOff x="0" y="0"/>
            <a:chExt cx="2016" cy="4320"/>
          </a:xfrm>
        </p:grpSpPr>
        <p:sp>
          <p:nvSpPr>
            <p:cNvPr id="1036" name="Rectangle 1027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7" name="Rectangle 1028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7" name="AutoShape 1029"/>
          <p:cNvSpPr>
            <a:spLocks noChangeArrowheads="1"/>
          </p:cNvSpPr>
          <p:nvPr/>
        </p:nvSpPr>
        <p:spPr bwMode="auto">
          <a:xfrm>
            <a:off x="1016000" y="762000"/>
            <a:ext cx="68072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8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762000"/>
            <a:ext cx="10668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9" name="Rectangle 10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362200"/>
            <a:ext cx="106680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347200" y="6553200"/>
            <a:ext cx="254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1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15833" y="6310968"/>
            <a:ext cx="386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2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184" y="6343650"/>
            <a:ext cx="78316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eaLnBrk="1" hangingPunct="1">
              <a:defRPr sz="26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A6AEEB-FE1D-4256-80BB-5D91892F151C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  <p:grpSp>
        <p:nvGrpSpPr>
          <p:cNvPr id="1033" name="Group 1035"/>
          <p:cNvGrpSpPr>
            <a:grpSpLocks/>
          </p:cNvGrpSpPr>
          <p:nvPr/>
        </p:nvGrpSpPr>
        <p:grpSpPr bwMode="auto">
          <a:xfrm>
            <a:off x="304800" y="1981200"/>
            <a:ext cx="9855200" cy="319088"/>
            <a:chOff x="144" y="1248"/>
            <a:chExt cx="4656" cy="201"/>
          </a:xfrm>
        </p:grpSpPr>
        <p:sp>
          <p:nvSpPr>
            <p:cNvPr id="1034" name="AutoShape 1036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5" name="AutoShape 1037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0649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4267200" cy="6858000"/>
            <a:chOff x="0" y="0"/>
            <a:chExt cx="2016" cy="4320"/>
          </a:xfrm>
        </p:grpSpPr>
        <p:sp>
          <p:nvSpPr>
            <p:cNvPr id="1036" name="Rectangle 1027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7" name="Rectangle 1028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7" name="AutoShape 1029"/>
          <p:cNvSpPr>
            <a:spLocks noChangeArrowheads="1"/>
          </p:cNvSpPr>
          <p:nvPr/>
        </p:nvSpPr>
        <p:spPr bwMode="auto">
          <a:xfrm>
            <a:off x="1016000" y="762000"/>
            <a:ext cx="68072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8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762000"/>
            <a:ext cx="10668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9" name="Rectangle 10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362200"/>
            <a:ext cx="106680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347200" y="6553200"/>
            <a:ext cx="254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1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15833" y="6310968"/>
            <a:ext cx="386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2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184" y="6343650"/>
            <a:ext cx="78316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eaLnBrk="1" hangingPunct="1">
              <a:defRPr sz="26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A6AEEB-FE1D-4256-80BB-5D91892F151C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  <p:grpSp>
        <p:nvGrpSpPr>
          <p:cNvPr id="1033" name="Group 1035"/>
          <p:cNvGrpSpPr>
            <a:grpSpLocks/>
          </p:cNvGrpSpPr>
          <p:nvPr/>
        </p:nvGrpSpPr>
        <p:grpSpPr bwMode="auto">
          <a:xfrm>
            <a:off x="304800" y="1981200"/>
            <a:ext cx="9855200" cy="319088"/>
            <a:chOff x="144" y="1248"/>
            <a:chExt cx="4656" cy="201"/>
          </a:xfrm>
        </p:grpSpPr>
        <p:sp>
          <p:nvSpPr>
            <p:cNvPr id="1034" name="AutoShape 1036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5" name="AutoShape 1037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3784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4267200" cy="6858000"/>
            <a:chOff x="0" y="0"/>
            <a:chExt cx="2016" cy="4320"/>
          </a:xfrm>
        </p:grpSpPr>
        <p:sp>
          <p:nvSpPr>
            <p:cNvPr id="1036" name="Rectangle 1027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7" name="Rectangle 1028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7" name="AutoShape 1029"/>
          <p:cNvSpPr>
            <a:spLocks noChangeArrowheads="1"/>
          </p:cNvSpPr>
          <p:nvPr/>
        </p:nvSpPr>
        <p:spPr bwMode="auto">
          <a:xfrm>
            <a:off x="1016000" y="762000"/>
            <a:ext cx="68072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8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762000"/>
            <a:ext cx="10668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9" name="Rectangle 10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362200"/>
            <a:ext cx="106680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347200" y="6553200"/>
            <a:ext cx="254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1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15833" y="6310968"/>
            <a:ext cx="386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2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184" y="6343650"/>
            <a:ext cx="78316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eaLnBrk="1" hangingPunct="1">
              <a:defRPr sz="26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A6AEEB-FE1D-4256-80BB-5D91892F151C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  <p:grpSp>
        <p:nvGrpSpPr>
          <p:cNvPr id="1033" name="Group 1035"/>
          <p:cNvGrpSpPr>
            <a:grpSpLocks/>
          </p:cNvGrpSpPr>
          <p:nvPr/>
        </p:nvGrpSpPr>
        <p:grpSpPr bwMode="auto">
          <a:xfrm>
            <a:off x="304800" y="1981200"/>
            <a:ext cx="9855200" cy="319088"/>
            <a:chOff x="144" y="1248"/>
            <a:chExt cx="4656" cy="201"/>
          </a:xfrm>
        </p:grpSpPr>
        <p:sp>
          <p:nvSpPr>
            <p:cNvPr id="1034" name="AutoShape 1036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5" name="AutoShape 1037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5386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4267200" cy="6858000"/>
            <a:chOff x="0" y="0"/>
            <a:chExt cx="2016" cy="4320"/>
          </a:xfrm>
        </p:grpSpPr>
        <p:sp>
          <p:nvSpPr>
            <p:cNvPr id="1036" name="Rectangle 1027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7" name="Rectangle 1028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7" name="AutoShape 1029"/>
          <p:cNvSpPr>
            <a:spLocks noChangeArrowheads="1"/>
          </p:cNvSpPr>
          <p:nvPr/>
        </p:nvSpPr>
        <p:spPr bwMode="auto">
          <a:xfrm>
            <a:off x="1016000" y="762000"/>
            <a:ext cx="68072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tr-TR" altLang="tr-TR" sz="2400" b="0" i="0" u="none" strike="noStrike" kern="1200" cap="none" spc="0" normalizeH="0" baseline="0" noProof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8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762000"/>
            <a:ext cx="10668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9" name="Rectangle 10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362200"/>
            <a:ext cx="106680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347200" y="6553200"/>
            <a:ext cx="254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1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15833" y="6310968"/>
            <a:ext cx="386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b="0" smtClean="0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400" smtClean="0">
                <a:solidFill>
                  <a:srgbClr val="003366"/>
                </a:solidFill>
              </a:rPr>
              <a:t>Din Kültürü ve Ahlak Bilgisi - 6 Ahmet BAŞTÜRK</a:t>
            </a:r>
            <a:endParaRPr lang="tr-TR" altLang="tr-TR" sz="1400">
              <a:solidFill>
                <a:srgbClr val="003366"/>
              </a:solidFill>
            </a:endParaRPr>
          </a:p>
        </p:txBody>
      </p:sp>
      <p:sp>
        <p:nvSpPr>
          <p:cNvPr id="3082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184" y="6343650"/>
            <a:ext cx="78316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eaLnBrk="1" hangingPunct="1">
              <a:defRPr sz="26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A6AEEB-FE1D-4256-80BB-5D91892F151C}" type="slidenum">
              <a:rPr lang="tr-TR" altLang="tr-TR" b="1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 b="1">
              <a:solidFill>
                <a:srgbClr val="FFFFFF"/>
              </a:solidFill>
            </a:endParaRPr>
          </a:p>
        </p:txBody>
      </p:sp>
      <p:grpSp>
        <p:nvGrpSpPr>
          <p:cNvPr id="1033" name="Group 1035"/>
          <p:cNvGrpSpPr>
            <a:grpSpLocks/>
          </p:cNvGrpSpPr>
          <p:nvPr/>
        </p:nvGrpSpPr>
        <p:grpSpPr bwMode="auto">
          <a:xfrm>
            <a:off x="304800" y="1981200"/>
            <a:ext cx="9855200" cy="319088"/>
            <a:chOff x="144" y="1248"/>
            <a:chExt cx="4656" cy="201"/>
          </a:xfrm>
        </p:grpSpPr>
        <p:sp>
          <p:nvSpPr>
            <p:cNvPr id="1034" name="AutoShape 1036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35" name="AutoShape 1037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b="1">
                  <a:solidFill>
                    <a:srgbClr val="FF0000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altLang="tr-T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49221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45.xml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5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7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84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9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4.xml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8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9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6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3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amaz ile ilgili gÃ¶rsel sonucu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40" t="8890" b="-1"/>
          <a:stretch/>
        </p:blipFill>
        <p:spPr bwMode="auto">
          <a:xfrm>
            <a:off x="0" y="26670"/>
            <a:ext cx="11895814" cy="683132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5660" y="5155"/>
            <a:ext cx="10363200" cy="1143000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DİN KÜLTÜRÜ ve AHLAK BİLGİSİ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6668" y="1169670"/>
            <a:ext cx="3060810" cy="1085850"/>
          </a:xfrm>
        </p:spPr>
        <p:txBody>
          <a:bodyPr anchor="t"/>
          <a:lstStyle/>
          <a:p>
            <a:pPr eaLnBrk="1" hangingPunct="1"/>
            <a:r>
              <a:rPr lang="tr-TR" altLang="tr-TR" sz="6000" b="1" dirty="0" smtClean="0">
                <a:solidFill>
                  <a:schemeClr val="bg1"/>
                </a:solidFill>
              </a:rPr>
              <a:t>NAMAZ</a:t>
            </a:r>
            <a:endParaRPr lang="tr-TR" altLang="tr-TR" sz="60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573511" y="4957941"/>
            <a:ext cx="8412480" cy="1082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None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tr-TR" altLang="tr-TR" b="1" dirty="0" smtClean="0">
                <a:solidFill>
                  <a:schemeClr val="bg1"/>
                </a:solidFill>
              </a:rPr>
              <a:t>HAZIRLAYANLAR</a:t>
            </a:r>
          </a:p>
          <a:p>
            <a:pPr algn="ctr" eaLnBrk="1" hangingPunct="1"/>
            <a:r>
              <a:rPr lang="tr-TR" altLang="tr-TR" b="1" dirty="0" smtClean="0">
                <a:solidFill>
                  <a:schemeClr val="bg1"/>
                </a:solidFill>
              </a:rPr>
              <a:t>        Mine Nur ÇAM         İsmailefe KÜÇÜK</a:t>
            </a:r>
            <a:endParaRPr lang="tr-TR" altLang="tr-TR" b="1" dirty="0">
              <a:solidFill>
                <a:schemeClr val="bg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964671" y="5909915"/>
            <a:ext cx="7630160" cy="406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None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tr-TR" altLang="tr-TR" b="1" dirty="0" smtClean="0">
                <a:solidFill>
                  <a:schemeClr val="bg1"/>
                </a:solidFill>
              </a:rPr>
              <a:t> 6A                         6A  </a:t>
            </a:r>
            <a:endParaRPr lang="tr-TR" altLang="tr-TR" b="1" dirty="0">
              <a:solidFill>
                <a:schemeClr val="bg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445443" y="5979558"/>
            <a:ext cx="3769360" cy="789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None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l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l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tr-TR" altLang="tr-TR" sz="2000" b="1" dirty="0" smtClean="0">
                <a:solidFill>
                  <a:schemeClr val="bg1"/>
                </a:solidFill>
              </a:rPr>
              <a:t>      Öğretmen</a:t>
            </a:r>
          </a:p>
          <a:p>
            <a:pPr algn="ctr" eaLnBrk="1" hangingPunct="1"/>
            <a:r>
              <a:rPr lang="tr-TR" altLang="tr-TR" sz="2000" b="1" dirty="0" smtClean="0">
                <a:solidFill>
                  <a:schemeClr val="bg1"/>
                </a:solidFill>
              </a:rPr>
              <a:t>        Memduh ÇELMELİ</a:t>
            </a:r>
            <a:endParaRPr lang="tr-TR" altLang="tr-TR" sz="2000" b="1" dirty="0">
              <a:solidFill>
                <a:schemeClr val="bg1"/>
              </a:solidFill>
            </a:endParaRPr>
          </a:p>
        </p:txBody>
      </p:sp>
      <p:pic>
        <p:nvPicPr>
          <p:cNvPr id="8" name="11 Resim" descr="0_17f023_fe6940d1_L.png"/>
          <p:cNvPicPr>
            <a:picLocks noChangeAspect="1"/>
          </p:cNvPicPr>
          <p:nvPr/>
        </p:nvPicPr>
        <p:blipFill rotWithShape="1">
          <a:blip r:embed="rId5"/>
          <a:srcRect b="55395"/>
          <a:stretch/>
        </p:blipFill>
        <p:spPr>
          <a:xfrm>
            <a:off x="4849687" y="6446358"/>
            <a:ext cx="2495146" cy="411642"/>
          </a:xfrm>
          <a:prstGeom prst="rect">
            <a:avLst/>
          </a:prstGeom>
        </p:spPr>
      </p:pic>
      <p:sp>
        <p:nvSpPr>
          <p:cNvPr id="9" name="12 Dikdörtgen"/>
          <p:cNvSpPr/>
          <p:nvPr/>
        </p:nvSpPr>
        <p:spPr>
          <a:xfrm>
            <a:off x="5072476" y="6581001"/>
            <a:ext cx="208823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50" normalizeH="0" baseline="0" noProof="0" dirty="0" smtClean="0">
                <a:ln w="11430"/>
                <a:solidFill>
                  <a:prstClr val="black"/>
                </a:solidFill>
                <a:uLnTx/>
                <a:uFillTx/>
                <a:latin typeface="Calibri"/>
                <a:ea typeface="+mn-ea"/>
                <a:cs typeface="+mn-cs"/>
              </a:rPr>
              <a:t>dinkulturuahlakbilgisi.com</a:t>
            </a:r>
            <a:endParaRPr kumimoji="0" lang="tr-TR" sz="1200" b="1" i="0" u="none" strike="noStrike" kern="1200" cap="none" spc="50" normalizeH="0" baseline="0" noProof="0" dirty="0">
              <a:ln w="11430"/>
              <a:solidFill>
                <a:prstClr val="black"/>
              </a:solidFill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8622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2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build="p" autoUpdateAnimBg="0"/>
      <p:bldP spid="2051" grpId="0" build="p" autoUpdateAnimBg="0"/>
      <p:bldP spid="4" grpId="0" build="p" autoUpdateAnimBg="0"/>
      <p:bldP spid="6" grpId="0" build="p" autoUpdateAnimBg="0"/>
      <p:bldP spid="7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ayt Numarası Yer Tutucus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7F6B8E0-8C28-4F70-9F62-9F155B87780A}" type="slidenum">
              <a:rPr lang="tr-TR" altLang="tr-TR" sz="260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tr-TR" altLang="tr-TR" sz="2600">
              <a:solidFill>
                <a:srgbClr val="FFFFFF"/>
              </a:solidFill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2800">
                <a:solidFill>
                  <a:srgbClr val="FF0000"/>
                </a:solidFill>
                <a:cs typeface="Times New Roman" panose="02020603050405020304" pitchFamily="18" charset="0"/>
              </a:rPr>
              <a:t>Namaz birlikte ya</a:t>
            </a:r>
            <a:r>
              <a:rPr lang="tr-TR" altLang="tr-TR" sz="2800">
                <a:solidFill>
                  <a:srgbClr val="FF0000"/>
                </a:solidFill>
              </a:rPr>
              <a:t>ş</a:t>
            </a:r>
            <a:r>
              <a:rPr lang="tr-TR" altLang="tr-TR" sz="2800">
                <a:solidFill>
                  <a:srgbClr val="FF0000"/>
                </a:solidFill>
                <a:cs typeface="Times New Roman" panose="02020603050405020304" pitchFamily="18" charset="0"/>
              </a:rPr>
              <a:t>ama ve dayan</a:t>
            </a:r>
            <a:r>
              <a:rPr lang="tr-TR" altLang="tr-TR" sz="2800">
                <a:solidFill>
                  <a:srgbClr val="FF0000"/>
                </a:solidFill>
              </a:rPr>
              <a:t>ış</a:t>
            </a:r>
            <a:r>
              <a:rPr lang="tr-TR" altLang="tr-TR" sz="2800">
                <a:solidFill>
                  <a:srgbClr val="FF0000"/>
                </a:solidFill>
                <a:cs typeface="Times New Roman" panose="02020603050405020304" pitchFamily="18" charset="0"/>
              </a:rPr>
              <a:t>ma bilincini </a:t>
            </a:r>
            <a:r>
              <a:rPr lang="tr-TR" altLang="tr-TR" sz="2800">
                <a:solidFill>
                  <a:srgbClr val="FF0000"/>
                </a:solidFill>
              </a:rPr>
              <a:t>geliştirmemize nasıl katkıda bulunur?</a:t>
            </a:r>
            <a:r>
              <a:rPr lang="tr-TR" altLang="tr-TR" sz="280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tr-TR" altLang="tr-TR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İslamiyet’te namaz ibadetini </a:t>
            </a:r>
            <a:r>
              <a:rPr lang="tr-TR" altLang="tr-TR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topluluk </a:t>
            </a:r>
            <a:r>
              <a:rPr lang="tr-TR" altLang="tr-TR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halinde de kılabiliriz. Bu özelliği ile namaz bireysel davranışlardan kaçınıp, diğer insanlarla birlikte hareket etme alışkanlığını kazanmamıza katkıda bulunur.</a:t>
            </a: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Aft>
                <a:spcPts val="1200"/>
              </a:spcAft>
            </a:pPr>
            <a:r>
              <a:rPr lang="tr-TR" altLang="tr-TR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Topluca kıldığımız namazlar diğer insanların sıkıntılarını görüp yardım etmemize, üzüntülerini görüp paylaşmamıza  neden olur.</a:t>
            </a: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Aft>
                <a:spcPts val="1200"/>
              </a:spcAft>
            </a:pPr>
            <a:r>
              <a:rPr lang="tr-TR" altLang="tr-TR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Camilerde kıldığımız namazlar bize yeni dostluklar kurma fırsatını sağlar.</a:t>
            </a: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Aft>
                <a:spcPts val="1200"/>
              </a:spcAft>
            </a:pPr>
            <a:r>
              <a:rPr lang="tr-TR" altLang="tr-TR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Bayram namazlarında sevinçlerimizi; cenaze namazlarında ise üzüntülerimizi paylaşırız.</a:t>
            </a: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Aft>
                <a:spcPts val="1200"/>
              </a:spcAft>
            </a:pPr>
            <a:r>
              <a:rPr lang="tr-TR" altLang="tr-TR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Namaz sonrası cami çıkışlarında deprem, sel gibi felaketlere uğrayanlara ve fakirlere yardım ederiz.</a:t>
            </a: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Aft>
                <a:spcPts val="1200"/>
              </a:spcAft>
            </a:pPr>
            <a:endParaRPr lang="tr-TR" altLang="tr-TR" sz="20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17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 autoUpdateAnimBg="0"/>
      <p:bldP spid="1433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ayt Numarası Yer Tutucus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56E3E32-D48B-40BC-B046-7A3E58E8409E}" type="slidenum">
              <a:rPr lang="tr-TR" altLang="tr-TR" sz="260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tr-TR" altLang="tr-TR" sz="2600">
              <a:solidFill>
                <a:srgbClr val="FFFFFF"/>
              </a:solidFill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2800" dirty="0" smtClean="0">
                <a:solidFill>
                  <a:srgbClr val="FF0000"/>
                </a:solidFill>
              </a:rPr>
              <a:t>Mutlaka toplulukla (cemaatle) kılınması  gereken </a:t>
            </a:r>
            <a:br>
              <a:rPr lang="tr-TR" altLang="tr-TR" sz="2800" dirty="0" smtClean="0">
                <a:solidFill>
                  <a:srgbClr val="FF0000"/>
                </a:solidFill>
              </a:rPr>
            </a:br>
            <a:r>
              <a:rPr lang="tr-TR" altLang="tr-TR" sz="2800" dirty="0" smtClean="0">
                <a:solidFill>
                  <a:srgbClr val="FF0000"/>
                </a:solidFill>
              </a:rPr>
              <a:t>namazlar </a:t>
            </a:r>
            <a:r>
              <a:rPr lang="tr-TR" altLang="tr-TR" sz="2800" dirty="0">
                <a:solidFill>
                  <a:srgbClr val="FF0000"/>
                </a:solidFill>
              </a:rPr>
              <a:t>hangileridir?</a:t>
            </a:r>
            <a:r>
              <a:rPr lang="tr-TR" altLang="tr-TR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tr-TR" altLang="tr-TR" dirty="0" smtClean="0">
                <a:solidFill>
                  <a:srgbClr val="0066FF"/>
                </a:solidFill>
              </a:rPr>
              <a:t>Cuma namazı (Farzdır)</a:t>
            </a:r>
          </a:p>
          <a:p>
            <a:pPr eaLnBrk="1" hangingPunct="1">
              <a:spcAft>
                <a:spcPts val="1200"/>
              </a:spcAft>
            </a:pPr>
            <a:r>
              <a:rPr lang="tr-TR" altLang="tr-TR" dirty="0" smtClean="0">
                <a:solidFill>
                  <a:srgbClr val="0066FF"/>
                </a:solidFill>
              </a:rPr>
              <a:t>Bayram namazları</a:t>
            </a:r>
          </a:p>
          <a:p>
            <a:pPr marL="0" indent="0" eaLnBrk="1" hangingPunct="1">
              <a:spcAft>
                <a:spcPts val="1200"/>
              </a:spcAft>
              <a:buNone/>
            </a:pPr>
            <a:r>
              <a:rPr lang="tr-TR" altLang="tr-TR" dirty="0" smtClean="0">
                <a:solidFill>
                  <a:srgbClr val="0066FF"/>
                </a:solidFill>
              </a:rPr>
              <a:t>    1- Ramazan Bayramı Namazı (Vaciptir)</a:t>
            </a:r>
          </a:p>
          <a:p>
            <a:pPr marL="0" indent="0" eaLnBrk="1" hangingPunct="1">
              <a:spcAft>
                <a:spcPts val="1200"/>
              </a:spcAft>
              <a:buNone/>
            </a:pPr>
            <a:r>
              <a:rPr lang="tr-TR" altLang="tr-TR" dirty="0" smtClean="0">
                <a:solidFill>
                  <a:srgbClr val="0066FF"/>
                </a:solidFill>
              </a:rPr>
              <a:t>    2- Kurban Bayramı Namazı (Vaciptir)</a:t>
            </a:r>
          </a:p>
        </p:txBody>
      </p:sp>
      <p:pic>
        <p:nvPicPr>
          <p:cNvPr id="5" name="11 Resim" descr="0_17f023_fe6940d1_L.png"/>
          <p:cNvPicPr>
            <a:picLocks noChangeAspect="1"/>
          </p:cNvPicPr>
          <p:nvPr/>
        </p:nvPicPr>
        <p:blipFill rotWithShape="1">
          <a:blip r:embed="rId4"/>
          <a:srcRect b="55395"/>
          <a:stretch/>
        </p:blipFill>
        <p:spPr>
          <a:xfrm>
            <a:off x="5094712" y="6420958"/>
            <a:ext cx="2495146" cy="411642"/>
          </a:xfrm>
          <a:prstGeom prst="rect">
            <a:avLst/>
          </a:prstGeom>
        </p:spPr>
      </p:pic>
      <p:sp>
        <p:nvSpPr>
          <p:cNvPr id="6" name="12 Dikdörtgen"/>
          <p:cNvSpPr/>
          <p:nvPr/>
        </p:nvSpPr>
        <p:spPr>
          <a:xfrm>
            <a:off x="5317501" y="6555601"/>
            <a:ext cx="208823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50" normalizeH="0" baseline="0" noProof="0" dirty="0" smtClean="0">
                <a:ln w="11430"/>
                <a:solidFill>
                  <a:prstClr val="black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dinkulturuahlakbilgisi.com</a:t>
            </a:r>
            <a:endParaRPr kumimoji="0" lang="tr-TR" sz="1200" b="1" i="0" u="none" strike="noStrike" kern="1200" cap="none" spc="50" normalizeH="0" baseline="0" noProof="0" dirty="0">
              <a:ln w="11430"/>
              <a:solidFill>
                <a:prstClr val="black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1344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 autoUpdateAnimBg="0"/>
      <p:bldP spid="15363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ayt Numarası Yer Tutucus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53463EE-79E6-448F-AF16-10D500870A54}" type="slidenum">
              <a:rPr lang="tr-TR" altLang="tr-TR" sz="260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tr-TR" altLang="tr-TR" sz="2600">
              <a:solidFill>
                <a:srgbClr val="FFFFFF"/>
              </a:solidFill>
            </a:endParaRPr>
          </a:p>
        </p:txBody>
      </p:sp>
      <p:sp>
        <p:nvSpPr>
          <p:cNvPr id="16392" name="AutoShape 8">
            <a:hlinkClick r:id="" action="ppaction://noaction" highlightClick="1"/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38400" y="2362200"/>
            <a:ext cx="7315200" cy="3733800"/>
          </a:xfrm>
          <a:prstGeom prst="actionButtonBlank">
            <a:avLst/>
          </a:prstGeom>
          <a:gradFill rotWithShape="0">
            <a:gsLst>
              <a:gs pos="0">
                <a:srgbClr val="FF9900"/>
              </a:gs>
              <a:gs pos="100000">
                <a:srgbClr val="996633"/>
              </a:gs>
            </a:gsLst>
            <a:path path="rect">
              <a:fillToRect l="50000" t="50000" r="50000" b="50000"/>
            </a:path>
          </a:gradFill>
          <a:ln w="28575" cap="flat">
            <a:solidFill>
              <a:srgbClr val="993300"/>
            </a:solidFill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4000" b="1">
                <a:solidFill>
                  <a:schemeClr val="bg1"/>
                </a:solidFill>
              </a:rPr>
              <a:t>TEMİZLİK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İslamiyet'te temizlik kaça ayrılır?</a:t>
            </a: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3581400" y="3276600"/>
            <a:ext cx="2286000" cy="2057400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>
                <a:solidFill>
                  <a:srgbClr val="FFFFFF"/>
                </a:solidFill>
              </a:rPr>
              <a:t>MADDİ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>
                <a:solidFill>
                  <a:srgbClr val="FFFFFF"/>
                </a:solidFill>
              </a:rPr>
              <a:t>DIŞSAL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>
                <a:solidFill>
                  <a:srgbClr val="FFFFFF"/>
                </a:solidFill>
              </a:rPr>
              <a:t>BEDENSEL</a:t>
            </a:r>
          </a:p>
        </p:txBody>
      </p:sp>
      <p:sp>
        <p:nvSpPr>
          <p:cNvPr id="16389" name="Oval 5"/>
          <p:cNvSpPr>
            <a:spLocks noChangeArrowheads="1"/>
          </p:cNvSpPr>
          <p:nvPr/>
        </p:nvSpPr>
        <p:spPr bwMode="auto">
          <a:xfrm>
            <a:off x="6248400" y="3276600"/>
            <a:ext cx="2286000" cy="20574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>
                <a:solidFill>
                  <a:srgbClr val="FFFFFF"/>
                </a:solidFill>
              </a:rPr>
              <a:t>MANEVİ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>
                <a:solidFill>
                  <a:srgbClr val="FFFFFF"/>
                </a:solidFill>
              </a:rPr>
              <a:t>İÇSEL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>
                <a:solidFill>
                  <a:srgbClr val="FFFFFF"/>
                </a:solidFill>
              </a:rPr>
              <a:t>RUHSAL</a:t>
            </a:r>
          </a:p>
        </p:txBody>
      </p:sp>
    </p:spTree>
    <p:extLst>
      <p:ext uri="{BB962C8B-B14F-4D97-AF65-F5344CB8AC3E}">
        <p14:creationId xmlns:p14="http://schemas.microsoft.com/office/powerpoint/2010/main" val="3844988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build="p" autoUpdateAnimBg="0"/>
      <p:bldP spid="16386" grpId="0" build="p" autoUpdateAnimBg="0"/>
      <p:bldP spid="16388" grpId="0" animBg="1" autoUpdateAnimBg="0"/>
      <p:bldP spid="16389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ayt Numarası Yer Tutucus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55354F-187F-4D59-AB32-F3CF9A461FDB}" type="slidenum">
              <a:rPr lang="tr-TR" altLang="tr-TR" sz="260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tr-TR" altLang="tr-TR" sz="2600">
              <a:solidFill>
                <a:srgbClr val="FFFFFF"/>
              </a:solidFill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>
                <a:solidFill>
                  <a:srgbClr val="FF0000"/>
                </a:solidFill>
              </a:rPr>
              <a:t>Namaz temizlik alışkanlığı kazanmamıza nasıl katkıda bulunur?</a:t>
            </a:r>
            <a:r>
              <a:rPr lang="tr-TR" altLang="tr-TR" sz="320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Namaz için aldığımız abdest dışsal temizliğe; günahlardan uzakla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ş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mamız ise içsel temizliğe yöneliktir.</a:t>
            </a:r>
            <a:r>
              <a:rPr lang="tr-TR" altLang="tr-TR" sz="2400" dirty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spcAft>
                <a:spcPts val="1200"/>
              </a:spcAft>
            </a:pP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Namaz k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labilmek için temiz su ile </a:t>
            </a:r>
            <a:r>
              <a:rPr lang="tr-TR" altLang="tr-TR" sz="24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abdest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almam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z gerekir. Abdest ise bizi bedensel olarak kirlerden uzakla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ş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r; kalbimizi iyilik yapmaya yöneltir.</a:t>
            </a:r>
            <a:r>
              <a:rPr lang="tr-TR" altLang="tr-TR" sz="2400" dirty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spcAft>
                <a:spcPts val="1200"/>
              </a:spcAft>
            </a:pP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Namaz k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ıl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abilmemizin bir 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ş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art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da </a:t>
            </a:r>
            <a:r>
              <a:rPr lang="tr-TR" altLang="tr-TR" sz="24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temiz bir yer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de ve </a:t>
            </a:r>
            <a:r>
              <a:rPr lang="tr-TR" altLang="tr-TR" sz="24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temiz elbise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ile namaz k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lmakt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r.</a:t>
            </a:r>
            <a:r>
              <a:rPr lang="tr-TR" altLang="tr-TR" sz="2400" dirty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spcAft>
                <a:spcPts val="1200"/>
              </a:spcAft>
            </a:pP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İ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slam kültüründe cami avlular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na yap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lan çe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ş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me ve tuvaletler bize temizlik a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lış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kan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lığı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kazand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rmam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za yard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 eder.</a:t>
            </a:r>
            <a:r>
              <a:rPr lang="tr-TR" altLang="tr-TR" sz="2400" dirty="0"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9219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uild="p" autoUpdateAnimBg="0"/>
      <p:bldP spid="17411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ayt Numarası Yer Tutucus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9522FF3-3324-4C3A-92F4-364661C23FDD}" type="slidenum">
              <a:rPr lang="tr-TR" altLang="tr-TR" sz="260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tr-TR" altLang="tr-TR" sz="2600">
              <a:solidFill>
                <a:srgbClr val="FFFFFF"/>
              </a:solidFill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>
                <a:solidFill>
                  <a:srgbClr val="FF0000"/>
                </a:solidFill>
                <a:cs typeface="Times New Roman" panose="02020603050405020304" pitchFamily="18" charset="0"/>
              </a:rPr>
              <a:t>Namaz zaman</a:t>
            </a:r>
            <a:r>
              <a:rPr lang="tr-TR" altLang="tr-TR" sz="3200">
                <a:solidFill>
                  <a:srgbClr val="FF0000"/>
                </a:solidFill>
              </a:rPr>
              <a:t>ı</a:t>
            </a:r>
            <a:r>
              <a:rPr lang="tr-TR" altLang="tr-TR" sz="3200">
                <a:solidFill>
                  <a:srgbClr val="FF0000"/>
                </a:solidFill>
                <a:cs typeface="Times New Roman" panose="02020603050405020304" pitchFamily="18" charset="0"/>
              </a:rPr>
              <a:t> iyi kullanmay</a:t>
            </a:r>
            <a:r>
              <a:rPr lang="tr-TR" altLang="tr-TR" sz="3200">
                <a:solidFill>
                  <a:srgbClr val="FF0000"/>
                </a:solidFill>
              </a:rPr>
              <a:t>ı öğrenmemize nasıl katkıda bulunur?</a:t>
            </a:r>
            <a:endParaRPr lang="tr-TR" altLang="tr-TR" sz="320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Namaz ibadeti günümüzü </a:t>
            </a:r>
            <a:r>
              <a:rPr lang="tr-TR" altLang="tr-TR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beş vakt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bölerek zamanımızı iyi kullanmamızda yol gösterir. </a:t>
            </a:r>
            <a:endParaRPr lang="tr-TR" altLang="tr-TR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tr-TR" altLang="tr-TR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Sabah vakti 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güne erken başlamamıza; </a:t>
            </a:r>
            <a:r>
              <a:rPr lang="tr-TR" altLang="tr-TR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Öğle vakti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yemek ve dinlenme ihtiyacımıza; </a:t>
            </a:r>
            <a:r>
              <a:rPr lang="tr-TR" altLang="tr-TR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İkindi vakti 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dinlenmiş</a:t>
            </a:r>
            <a:r>
              <a:rPr lang="tr-TR" altLang="tr-TR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olarak çalışmalarda bulunmamıza; </a:t>
            </a:r>
            <a:r>
              <a:rPr lang="tr-TR" altLang="tr-TR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Akşam vakti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yemek ve dinlenme ihtiyacımıza; </a:t>
            </a:r>
            <a:r>
              <a:rPr lang="tr-TR" altLang="tr-TR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Yatsı vakti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ise erken yatarak güne zinde ve dinlenmiş olarak kalkmamıza ve böylelikle günlük yaşantımızı düzenli hale getirmemize yardım etmiş olur. </a:t>
            </a:r>
            <a:endParaRPr lang="tr-TR" altLang="tr-TR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Namaz bize her şeyi vaktinde tamamlama ve yerine getirme alışkanlığını da kazandırır. </a:t>
            </a:r>
          </a:p>
        </p:txBody>
      </p:sp>
    </p:spTree>
    <p:extLst>
      <p:ext uri="{BB962C8B-B14F-4D97-AF65-F5344CB8AC3E}">
        <p14:creationId xmlns:p14="http://schemas.microsoft.com/office/powerpoint/2010/main" val="2602977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build="p" autoUpdateAnimBg="0"/>
      <p:bldP spid="1843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ayt Numarası Yer Tutucus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5C2F392-7602-4666-BF5C-30285D7DFD8E}" type="slidenum">
              <a:rPr lang="tr-TR" altLang="tr-TR" sz="260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tr-TR" altLang="tr-TR" sz="2600">
              <a:solidFill>
                <a:srgbClr val="FFFFFF"/>
              </a:solidFill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Namaza haz</a:t>
            </a:r>
            <a:r>
              <a:rPr lang="tr-TR" altLang="tr-TR" dirty="0" smtClean="0">
                <a:solidFill>
                  <a:srgbClr val="FF0000"/>
                </a:solidFill>
              </a:rPr>
              <a:t>ı</a:t>
            </a:r>
            <a:r>
              <a:rPr lang="tr-TR" altLang="tr-T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rl</a:t>
            </a:r>
            <a:r>
              <a:rPr lang="tr-TR" altLang="tr-TR" dirty="0" smtClean="0">
                <a:solidFill>
                  <a:srgbClr val="FF0000"/>
                </a:solidFill>
              </a:rPr>
              <a:t>ı</a:t>
            </a:r>
            <a:r>
              <a:rPr lang="tr-TR" altLang="tr-T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k </a:t>
            </a:r>
            <a:r>
              <a:rPr lang="tr-TR" altLang="tr-TR" dirty="0" smtClean="0">
                <a:solidFill>
                  <a:srgbClr val="FF0000"/>
                </a:solidFill>
              </a:rPr>
              <a:t>ş</a:t>
            </a:r>
            <a:r>
              <a:rPr lang="tr-TR" altLang="tr-T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artlar</a:t>
            </a:r>
            <a:r>
              <a:rPr lang="tr-TR" altLang="tr-TR" dirty="0" smtClean="0">
                <a:solidFill>
                  <a:srgbClr val="FF0000"/>
                </a:solidFill>
              </a:rPr>
              <a:t>ı (dışındaki farzlar) nelerdir?</a:t>
            </a:r>
            <a:r>
              <a:rPr lang="tr-TR" altLang="tr-TR" dirty="0" smtClean="0"/>
              <a:t>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spcAft>
                <a:spcPts val="1200"/>
              </a:spcAft>
              <a:buClr>
                <a:srgbClr val="FF0000"/>
              </a:buClr>
              <a:buSzTx/>
              <a:buFont typeface="Wingdings" panose="05000000000000000000" pitchFamily="2" charset="2"/>
              <a:buAutoNum type="arabicPeriod"/>
            </a:pP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Namaza hazırlığın ilk şartı abdest alma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mız,</a:t>
            </a:r>
            <a:endParaRPr lang="tr-TR" altLang="tr-TR" sz="2500" dirty="0">
              <a:latin typeface="Times New Roman" panose="02020603050405020304" pitchFamily="18" charset="0"/>
            </a:endParaRPr>
          </a:p>
          <a:p>
            <a:pPr marL="533400" indent="-533400" eaLnBrk="1" hangingPunct="1">
              <a:spcAft>
                <a:spcPts val="1200"/>
              </a:spcAft>
              <a:buClr>
                <a:srgbClr val="FF0000"/>
              </a:buClr>
              <a:buSzTx/>
              <a:buFont typeface="Wingdings" panose="05000000000000000000" pitchFamily="2" charset="2"/>
              <a:buAutoNum type="arabicPeriod"/>
            </a:pP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Vücudumuzu, elbisemizi ve namaz k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ılı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nan yeri temizlememiz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,</a:t>
            </a:r>
          </a:p>
          <a:p>
            <a:pPr marL="533400" indent="-533400" eaLnBrk="1" hangingPunct="1">
              <a:spcAft>
                <a:spcPts val="1200"/>
              </a:spcAft>
              <a:buClr>
                <a:srgbClr val="FF0000"/>
              </a:buClr>
              <a:buSzTx/>
              <a:buFont typeface="Wingdings" panose="05000000000000000000" pitchFamily="2" charset="2"/>
              <a:buAutoNum type="arabicPeriod"/>
            </a:pP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Namaz k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ıl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mak için örtülmesi gereken yerlerimizi örtmemiz</a:t>
            </a:r>
            <a:r>
              <a:rPr lang="tr-TR" altLang="tr-TR" sz="2500" dirty="0">
                <a:latin typeface="Times New Roman" panose="02020603050405020304" pitchFamily="18" charset="0"/>
              </a:rPr>
              <a:t> </a:t>
            </a:r>
          </a:p>
          <a:p>
            <a:pPr marL="533400" indent="-533400" eaLnBrk="1" hangingPunct="1">
              <a:spcAft>
                <a:spcPts val="1200"/>
              </a:spcAft>
              <a:buClr>
                <a:srgbClr val="FF0000"/>
              </a:buClr>
              <a:buSzTx/>
              <a:buFont typeface="Wingdings" panose="05000000000000000000" pitchFamily="2" charset="2"/>
              <a:buAutoNum type="arabicPeriod"/>
            </a:pP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Namaz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z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Kâbe’ye do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ğ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ru yönelerek k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lmam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z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,</a:t>
            </a:r>
            <a:r>
              <a:rPr lang="tr-TR" altLang="tr-TR" sz="2500" dirty="0">
                <a:latin typeface="Times New Roman" panose="02020603050405020304" pitchFamily="18" charset="0"/>
              </a:rPr>
              <a:t> </a:t>
            </a:r>
          </a:p>
          <a:p>
            <a:pPr marL="533400" indent="-533400" eaLnBrk="1" hangingPunct="1">
              <a:spcAft>
                <a:spcPts val="1200"/>
              </a:spcAft>
              <a:buClr>
                <a:srgbClr val="FF0000"/>
              </a:buClr>
              <a:buSzTx/>
              <a:buFont typeface="Wingdings" panose="05000000000000000000" pitchFamily="2" charset="2"/>
              <a:buAutoNum type="arabicPeriod"/>
            </a:pP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Her namaz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kendi vakti içinde k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ıl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mam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z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,</a:t>
            </a:r>
            <a:r>
              <a:rPr lang="tr-TR" altLang="tr-TR" sz="2500" dirty="0">
                <a:latin typeface="Times New Roman" panose="02020603050405020304" pitchFamily="18" charset="0"/>
              </a:rPr>
              <a:t> </a:t>
            </a:r>
          </a:p>
          <a:p>
            <a:pPr marL="533400" indent="-533400" eaLnBrk="1" hangingPunct="1">
              <a:spcAft>
                <a:spcPts val="1200"/>
              </a:spcAft>
              <a:buClr>
                <a:srgbClr val="FF0000"/>
              </a:buClr>
              <a:buSzTx/>
              <a:buFont typeface="Wingdings" panose="05000000000000000000" pitchFamily="2" charset="2"/>
              <a:buAutoNum type="arabicPeriod"/>
            </a:pP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ıl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aca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ğı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z namaza niyet ederek ba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şl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amam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z gerek</a:t>
            </a:r>
            <a:r>
              <a:rPr lang="tr-TR" altLang="tr-TR" sz="2500" dirty="0">
                <a:solidFill>
                  <a:srgbClr val="0000FF"/>
                </a:solidFill>
                <a:latin typeface="Times New Roman" panose="02020603050405020304" pitchFamily="18" charset="0"/>
              </a:rPr>
              <a:t>ir.</a:t>
            </a:r>
            <a:endParaRPr lang="tr-TR" altLang="tr-TR" sz="2500" dirty="0">
              <a:latin typeface="Times New Roman" panose="02020603050405020304" pitchFamily="18" charset="0"/>
            </a:endParaRPr>
          </a:p>
        </p:txBody>
      </p:sp>
      <p:pic>
        <p:nvPicPr>
          <p:cNvPr id="5" name="11 Resim" descr="0_17f023_fe6940d1_L.png"/>
          <p:cNvPicPr>
            <a:picLocks noChangeAspect="1"/>
          </p:cNvPicPr>
          <p:nvPr/>
        </p:nvPicPr>
        <p:blipFill rotWithShape="1">
          <a:blip r:embed="rId4"/>
          <a:srcRect b="55395"/>
          <a:stretch/>
        </p:blipFill>
        <p:spPr>
          <a:xfrm>
            <a:off x="5094712" y="6420958"/>
            <a:ext cx="2495146" cy="411642"/>
          </a:xfrm>
          <a:prstGeom prst="rect">
            <a:avLst/>
          </a:prstGeom>
        </p:spPr>
      </p:pic>
      <p:sp>
        <p:nvSpPr>
          <p:cNvPr id="6" name="12 Dikdörtgen"/>
          <p:cNvSpPr/>
          <p:nvPr/>
        </p:nvSpPr>
        <p:spPr>
          <a:xfrm>
            <a:off x="5317501" y="6555601"/>
            <a:ext cx="208823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50" normalizeH="0" baseline="0" noProof="0" dirty="0" smtClean="0">
                <a:ln w="11430"/>
                <a:solidFill>
                  <a:prstClr val="black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dinkulturuahlakbilgisi.com</a:t>
            </a:r>
            <a:endParaRPr kumimoji="0" lang="tr-TR" sz="1200" b="1" i="0" u="none" strike="noStrike" kern="1200" cap="none" spc="50" normalizeH="0" baseline="0" noProof="0" dirty="0">
              <a:ln w="11430"/>
              <a:solidFill>
                <a:prstClr val="black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8408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 autoUpdateAnimBg="0"/>
      <p:bldP spid="20483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ayt Numarası Yer Tutucus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3472CA3-9DCA-4103-ABC6-1FC30C2BFAE5}" type="slidenum">
              <a:rPr lang="tr-TR" altLang="tr-TR" sz="260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tr-TR" altLang="tr-TR" sz="2600">
              <a:solidFill>
                <a:srgbClr val="FFFFFF"/>
              </a:solidFill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 dirty="0">
                <a:solidFill>
                  <a:srgbClr val="FF0000"/>
                </a:solidFill>
                <a:cs typeface="Times New Roman" panose="02020603050405020304" pitchFamily="18" charset="0"/>
              </a:rPr>
              <a:t>Namaza haz</a:t>
            </a:r>
            <a:r>
              <a:rPr lang="tr-TR" altLang="tr-TR" sz="3200" dirty="0">
                <a:solidFill>
                  <a:srgbClr val="FF0000"/>
                </a:solidFill>
              </a:rPr>
              <a:t>ı</a:t>
            </a:r>
            <a:r>
              <a:rPr lang="tr-TR" altLang="tr-TR" sz="3200" dirty="0">
                <a:solidFill>
                  <a:srgbClr val="FF0000"/>
                </a:solidFill>
                <a:cs typeface="Times New Roman" panose="02020603050405020304" pitchFamily="18" charset="0"/>
              </a:rPr>
              <a:t>rl</a:t>
            </a:r>
            <a:r>
              <a:rPr lang="tr-TR" altLang="tr-TR" sz="3200" dirty="0">
                <a:solidFill>
                  <a:srgbClr val="FF0000"/>
                </a:solidFill>
              </a:rPr>
              <a:t>ığı</a:t>
            </a:r>
            <a:r>
              <a:rPr lang="tr-TR" altLang="tr-TR" sz="3200" dirty="0">
                <a:solidFill>
                  <a:srgbClr val="FF0000"/>
                </a:solidFill>
                <a:cs typeface="Times New Roman" panose="02020603050405020304" pitchFamily="18" charset="0"/>
              </a:rPr>
              <a:t>n </a:t>
            </a:r>
            <a:r>
              <a:rPr lang="tr-TR" altLang="tr-TR" sz="3200" dirty="0">
                <a:solidFill>
                  <a:srgbClr val="FF0000"/>
                </a:solidFill>
              </a:rPr>
              <a:t/>
            </a:r>
            <a:br>
              <a:rPr lang="tr-TR" altLang="tr-TR" sz="3200" dirty="0">
                <a:solidFill>
                  <a:srgbClr val="FF0000"/>
                </a:solidFill>
              </a:rPr>
            </a:br>
            <a:r>
              <a:rPr lang="tr-TR" altLang="tr-TR" sz="3200" dirty="0">
                <a:solidFill>
                  <a:srgbClr val="FF0000"/>
                </a:solidFill>
                <a:cs typeface="Times New Roman" panose="02020603050405020304" pitchFamily="18" charset="0"/>
              </a:rPr>
              <a:t>di</a:t>
            </a:r>
            <a:r>
              <a:rPr lang="tr-TR" altLang="tr-TR" sz="3200" dirty="0">
                <a:solidFill>
                  <a:srgbClr val="FF0000"/>
                </a:solidFill>
              </a:rPr>
              <a:t>ğ</a:t>
            </a:r>
            <a:r>
              <a:rPr lang="tr-TR" altLang="tr-TR" sz="3200" dirty="0">
                <a:solidFill>
                  <a:srgbClr val="FF0000"/>
                </a:solidFill>
                <a:cs typeface="Times New Roman" panose="02020603050405020304" pitchFamily="18" charset="0"/>
              </a:rPr>
              <a:t>er </a:t>
            </a:r>
            <a:r>
              <a:rPr lang="tr-TR" altLang="tr-TR" sz="3200" dirty="0">
                <a:solidFill>
                  <a:srgbClr val="FF0000"/>
                </a:solidFill>
              </a:rPr>
              <a:t>ş</a:t>
            </a:r>
            <a:r>
              <a:rPr lang="tr-TR" altLang="tr-TR" sz="3200" dirty="0">
                <a:solidFill>
                  <a:srgbClr val="FF0000"/>
                </a:solidFill>
                <a:cs typeface="Times New Roman" panose="02020603050405020304" pitchFamily="18" charset="0"/>
              </a:rPr>
              <a:t>artlar</a:t>
            </a:r>
            <a:r>
              <a:rPr lang="tr-TR" altLang="tr-TR" sz="3200" dirty="0">
                <a:solidFill>
                  <a:srgbClr val="FF0000"/>
                </a:solidFill>
              </a:rPr>
              <a:t>ı </a:t>
            </a:r>
            <a:r>
              <a:rPr lang="tr-TR" altLang="tr-TR" sz="3200" dirty="0" smtClean="0">
                <a:solidFill>
                  <a:srgbClr val="FF0000"/>
                </a:solidFill>
              </a:rPr>
              <a:t>(</a:t>
            </a:r>
            <a:r>
              <a:rPr lang="tr-TR" altLang="tr-TR" sz="3200" dirty="0">
                <a:solidFill>
                  <a:srgbClr val="FF0000"/>
                </a:solidFill>
              </a:rPr>
              <a:t>i</a:t>
            </a:r>
            <a:r>
              <a:rPr lang="tr-TR" altLang="tr-TR" sz="3200" dirty="0" smtClean="0">
                <a:solidFill>
                  <a:srgbClr val="FF0000"/>
                </a:solidFill>
              </a:rPr>
              <a:t>çindeki farzlar) nelerdir</a:t>
            </a:r>
            <a:r>
              <a:rPr lang="tr-TR" altLang="tr-TR" sz="3200" dirty="0">
                <a:solidFill>
                  <a:srgbClr val="FF0000"/>
                </a:solidFill>
              </a:rPr>
              <a:t>?</a:t>
            </a:r>
            <a:r>
              <a:rPr lang="tr-TR" altLang="tr-TR" sz="3200" dirty="0"/>
              <a:t>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90000"/>
              </a:lnSpc>
              <a:spcAft>
                <a:spcPts val="1200"/>
              </a:spcAft>
              <a:buClr>
                <a:srgbClr val="FF0000"/>
              </a:buClr>
              <a:buSzTx/>
              <a:buFont typeface="Wingdings" panose="05000000000000000000" pitchFamily="2" charset="2"/>
              <a:buAutoNum type="arabicPeriod"/>
            </a:pPr>
            <a:r>
              <a:rPr lang="tr-TR" alt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“</a:t>
            </a:r>
            <a:r>
              <a:rPr lang="tr-TR" altLang="tr-TR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Allahu</a:t>
            </a:r>
            <a:r>
              <a:rPr lang="tr-TR" alt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Ekber”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(Allah uludur) diyerek ba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ş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lamam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z,</a:t>
            </a:r>
            <a:endParaRPr lang="tr-TR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eaLnBrk="1" hangingPunct="1">
              <a:lnSpc>
                <a:spcPct val="90000"/>
              </a:lnSpc>
              <a:spcAft>
                <a:spcPts val="1200"/>
              </a:spcAft>
              <a:buClr>
                <a:srgbClr val="FF0000"/>
              </a:buClr>
              <a:buSzTx/>
              <a:buFont typeface="Wingdings" panose="05000000000000000000" pitchFamily="2" charset="2"/>
              <a:buAutoNum type="arabicPeriod"/>
            </a:pP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Namaza ba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ş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lad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ktan sonra </a:t>
            </a:r>
            <a:r>
              <a:rPr lang="tr-TR" alt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ayakta durmam</a:t>
            </a:r>
            <a:r>
              <a:rPr lang="tr-TR" altLang="tr-TR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z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</a:t>
            </a:r>
            <a:endParaRPr lang="tr-TR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eaLnBrk="1" hangingPunct="1">
              <a:lnSpc>
                <a:spcPct val="90000"/>
              </a:lnSpc>
              <a:spcAft>
                <a:spcPts val="1200"/>
              </a:spcAft>
              <a:buClr>
                <a:srgbClr val="FF0000"/>
              </a:buClr>
              <a:buSzTx/>
              <a:buFont typeface="Wingdings" panose="05000000000000000000" pitchFamily="2" charset="2"/>
              <a:buAutoNum type="arabicPeriod"/>
            </a:pP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Ayakta iken Fatiha suresi ile birlikte Kur’an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’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dan k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sa bir </a:t>
            </a:r>
            <a:r>
              <a:rPr lang="tr-TR" alt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ayet veya sure okumam</a:t>
            </a:r>
            <a:r>
              <a:rPr lang="tr-TR" altLang="tr-TR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z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</a:t>
            </a:r>
            <a:endParaRPr lang="tr-TR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eaLnBrk="1" hangingPunct="1">
              <a:lnSpc>
                <a:spcPct val="90000"/>
              </a:lnSpc>
              <a:spcAft>
                <a:spcPts val="1200"/>
              </a:spcAft>
              <a:buClr>
                <a:srgbClr val="FF0000"/>
              </a:buClr>
              <a:buSzTx/>
              <a:buFont typeface="Wingdings" panose="05000000000000000000" pitchFamily="2" charset="2"/>
              <a:buAutoNum type="arabicPeriod"/>
            </a:pP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Ellerimizi dizlerimize koyarak yere paralel biçimde </a:t>
            </a:r>
            <a:r>
              <a:rPr lang="tr-TR" alt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tr-TR" altLang="tr-TR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ği</a:t>
            </a:r>
            <a:r>
              <a:rPr lang="tr-TR" alt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lmemiz,</a:t>
            </a:r>
            <a:endParaRPr lang="tr-TR" alt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eaLnBrk="1" hangingPunct="1">
              <a:lnSpc>
                <a:spcPct val="90000"/>
              </a:lnSpc>
              <a:spcAft>
                <a:spcPts val="1200"/>
              </a:spcAft>
              <a:buClr>
                <a:srgbClr val="FF0000"/>
              </a:buClr>
              <a:buSzTx/>
              <a:buFont typeface="Wingdings" panose="05000000000000000000" pitchFamily="2" charset="2"/>
              <a:buAutoNum type="arabicPeriod"/>
            </a:pP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Dizlerimizi, ellerimizi, ayak uçlar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z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ve aln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z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yere koyarak </a:t>
            </a:r>
            <a:r>
              <a:rPr lang="tr-TR" alt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secde yapmam</a:t>
            </a:r>
            <a:r>
              <a:rPr lang="tr-TR" altLang="tr-TR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z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,</a:t>
            </a:r>
            <a:endParaRPr lang="tr-TR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eaLnBrk="1" hangingPunct="1">
              <a:lnSpc>
                <a:spcPct val="90000"/>
              </a:lnSpc>
              <a:spcAft>
                <a:spcPts val="1200"/>
              </a:spcAft>
              <a:buClr>
                <a:srgbClr val="FF0000"/>
              </a:buClr>
              <a:buSzTx/>
              <a:buFont typeface="Wingdings" panose="05000000000000000000" pitchFamily="2" charset="2"/>
              <a:buAutoNum type="arabicPeriod"/>
            </a:pP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Namazın sonunda “</a:t>
            </a:r>
            <a:r>
              <a:rPr lang="tr-TR" altLang="tr-TR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Tahiyyat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Duası”nı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okuyacak kadar </a:t>
            </a:r>
            <a:r>
              <a:rPr lang="tr-TR" alt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oturmamız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gerekecektir.</a:t>
            </a:r>
            <a:r>
              <a:rPr lang="tr-TR" altLang="tr-TR" sz="2400" dirty="0"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5626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build="p" autoUpdateAnimBg="0"/>
      <p:bldP spid="39939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9" r="1905"/>
          <a:stretch/>
        </p:blipFill>
        <p:spPr>
          <a:xfrm>
            <a:off x="0" y="3591488"/>
            <a:ext cx="12385040" cy="1388674"/>
          </a:xfrm>
          <a:prstGeom prst="rect">
            <a:avLst/>
          </a:prstGeom>
        </p:spPr>
      </p:pic>
      <p:sp>
        <p:nvSpPr>
          <p:cNvPr id="55298" name="Slayt Numarası Yer Tutucusu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8F2F420-69AC-49B0-8204-6F46CB00E48F}" type="slidenum">
              <a:rPr lang="tr-TR" altLang="tr-TR" sz="260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tr-TR" altLang="tr-TR" sz="2600">
              <a:solidFill>
                <a:srgbClr val="FFFFFF"/>
              </a:solidFill>
            </a:endParaRPr>
          </a:p>
        </p:txBody>
      </p:sp>
      <p:sp>
        <p:nvSpPr>
          <p:cNvPr id="55299" name="Unvan 1"/>
          <p:cNvSpPr>
            <a:spLocks noGrp="1"/>
          </p:cNvSpPr>
          <p:nvPr>
            <p:ph type="title"/>
          </p:nvPr>
        </p:nvSpPr>
        <p:spPr>
          <a:xfrm>
            <a:off x="3405233" y="1265765"/>
            <a:ext cx="8001000" cy="1143000"/>
          </a:xfrm>
        </p:spPr>
        <p:txBody>
          <a:bodyPr/>
          <a:lstStyle/>
          <a:p>
            <a:pPr eaLnBrk="1" hangingPunct="1"/>
            <a:r>
              <a:rPr lang="tr-TR" altLang="tr-TR" sz="2800" dirty="0" smtClean="0">
                <a:solidFill>
                  <a:srgbClr val="FF0000"/>
                </a:solidFill>
              </a:rPr>
              <a:t>            HAZIRLAYANLAR</a:t>
            </a:r>
            <a:endParaRPr lang="tr-TR" altLang="tr-TR" sz="2800" dirty="0" smtClean="0">
              <a:solidFill>
                <a:srgbClr val="7030A0"/>
              </a:solidFill>
            </a:endParaRPr>
          </a:p>
        </p:txBody>
      </p:sp>
      <p:pic>
        <p:nvPicPr>
          <p:cNvPr id="5" name="11 Resim" descr="0_17f023_fe6940d1_L.png"/>
          <p:cNvPicPr>
            <a:picLocks noChangeAspect="1"/>
          </p:cNvPicPr>
          <p:nvPr/>
        </p:nvPicPr>
        <p:blipFill rotWithShape="1">
          <a:blip r:embed="rId3"/>
          <a:srcRect b="55395"/>
          <a:stretch/>
        </p:blipFill>
        <p:spPr>
          <a:xfrm>
            <a:off x="5094712" y="6420958"/>
            <a:ext cx="2495146" cy="411642"/>
          </a:xfrm>
          <a:prstGeom prst="rect">
            <a:avLst/>
          </a:prstGeom>
        </p:spPr>
      </p:pic>
      <p:sp>
        <p:nvSpPr>
          <p:cNvPr id="6" name="12 Dikdörtgen"/>
          <p:cNvSpPr/>
          <p:nvPr/>
        </p:nvSpPr>
        <p:spPr>
          <a:xfrm>
            <a:off x="5317501" y="6555601"/>
            <a:ext cx="208823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50" normalizeH="0" baseline="0" noProof="0" dirty="0" smtClean="0">
                <a:ln w="11430"/>
                <a:solidFill>
                  <a:prstClr val="black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dinkulturuahlakbilgisi.com</a:t>
            </a:r>
            <a:endParaRPr kumimoji="0" lang="tr-TR" sz="1200" b="1" i="0" u="none" strike="noStrike" kern="1200" cap="none" spc="50" normalizeH="0" baseline="0" noProof="0" dirty="0">
              <a:ln w="11430"/>
              <a:solidFill>
                <a:prstClr val="black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6319858" y="4181778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altLang="tr-TR" sz="2400" b="1" dirty="0">
                <a:solidFill>
                  <a:srgbClr val="0070C0"/>
                </a:solidFill>
              </a:rPr>
              <a:t>İSMAİL EFE KÜÇÜK</a:t>
            </a:r>
            <a:r>
              <a:rPr lang="tr-TR" altLang="tr-TR" sz="2400" b="1" dirty="0"/>
              <a:t/>
            </a:r>
            <a:br>
              <a:rPr lang="tr-TR" altLang="tr-TR" sz="2400" b="1" dirty="0"/>
            </a:br>
            <a:endParaRPr lang="tr-TR" sz="2400" b="1" dirty="0"/>
          </a:p>
        </p:txBody>
      </p:sp>
      <p:sp>
        <p:nvSpPr>
          <p:cNvPr id="3" name="Dikdörtgen 2"/>
          <p:cNvSpPr/>
          <p:nvPr/>
        </p:nvSpPr>
        <p:spPr>
          <a:xfrm>
            <a:off x="3376617" y="4181778"/>
            <a:ext cx="24769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altLang="tr-TR" sz="2400" b="1" dirty="0">
                <a:solidFill>
                  <a:srgbClr val="7030A0"/>
                </a:solidFill>
              </a:rPr>
              <a:t>MİNE NUR ÇAM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408827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ayt Numarası Yer Tutucus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798B10C-DFD9-4015-988E-13A552E8C58F}" type="slidenum">
              <a:rPr lang="tr-TR" altLang="tr-TR" sz="260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tr-TR" altLang="tr-TR" sz="2600">
              <a:solidFill>
                <a:srgbClr val="FFFFFF"/>
              </a:solidFill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Namaz nedir?</a:t>
            </a:r>
            <a:r>
              <a:rPr lang="tr-TR" altLang="tr-TR" dirty="0" smtClean="0"/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sz="3600" b="1" dirty="0" smtClean="0">
                <a:solidFill>
                  <a:srgbClr val="0000FF"/>
                </a:solidFill>
                <a:cs typeface="Arial" panose="020B0604020202020204" pitchFamily="34" charset="0"/>
              </a:rPr>
              <a:t>Namaz</a:t>
            </a:r>
            <a:r>
              <a:rPr lang="tr-TR" altLang="tr-TR" sz="3600" dirty="0" smtClean="0">
                <a:solidFill>
                  <a:srgbClr val="0000FF"/>
                </a:solidFill>
                <a:cs typeface="Arial" panose="020B0604020202020204" pitchFamily="34" charset="0"/>
              </a:rPr>
              <a:t>; </a:t>
            </a:r>
          </a:p>
          <a:p>
            <a:pPr algn="just" eaLnBrk="1" hangingPunct="1">
              <a:buNone/>
            </a:pPr>
            <a:endParaRPr lang="tr-TR" altLang="tr-TR" sz="3600" dirty="0" smtClean="0">
              <a:solidFill>
                <a:srgbClr val="0000FF"/>
              </a:solidFill>
              <a:cs typeface="Arial" panose="020B0604020202020204" pitchFamily="34" charset="0"/>
            </a:endParaRPr>
          </a:p>
          <a:p>
            <a:pPr algn="ctr" eaLnBrk="1" hangingPunct="1">
              <a:buNone/>
            </a:pPr>
            <a:r>
              <a:rPr lang="tr-TR" altLang="tr-TR" sz="3600" dirty="0" smtClean="0">
                <a:solidFill>
                  <a:srgbClr val="0000FF"/>
                </a:solidFill>
                <a:cs typeface="Arial" panose="020B0604020202020204" pitchFamily="34" charset="0"/>
              </a:rPr>
              <a:t>	Müslümanlar tarafından belirli şartları ve şekilleri yerine getirilerek beden ile yapılan bir ibadettir.</a:t>
            </a:r>
            <a:endParaRPr lang="tr-TR" altLang="tr-TR" sz="3600" dirty="0" smtClean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3600" dirty="0" smtClean="0"/>
          </a:p>
        </p:txBody>
      </p:sp>
      <p:pic>
        <p:nvPicPr>
          <p:cNvPr id="5" name="11 Resim" descr="0_17f023_fe6940d1_L.png"/>
          <p:cNvPicPr>
            <a:picLocks noChangeAspect="1"/>
          </p:cNvPicPr>
          <p:nvPr/>
        </p:nvPicPr>
        <p:blipFill rotWithShape="1">
          <a:blip r:embed="rId5"/>
          <a:srcRect b="55395"/>
          <a:stretch/>
        </p:blipFill>
        <p:spPr>
          <a:xfrm>
            <a:off x="5094712" y="6420958"/>
            <a:ext cx="2495146" cy="411642"/>
          </a:xfrm>
          <a:prstGeom prst="rect">
            <a:avLst/>
          </a:prstGeom>
        </p:spPr>
      </p:pic>
      <p:sp>
        <p:nvSpPr>
          <p:cNvPr id="6" name="12 Dikdörtgen"/>
          <p:cNvSpPr/>
          <p:nvPr/>
        </p:nvSpPr>
        <p:spPr>
          <a:xfrm>
            <a:off x="5317501" y="6555601"/>
            <a:ext cx="208823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50" normalizeH="0" baseline="0" noProof="0" dirty="0" smtClean="0">
                <a:ln w="11430"/>
                <a:solidFill>
                  <a:prstClr val="black"/>
                </a:solidFill>
                <a:uLnTx/>
                <a:uFillTx/>
                <a:latin typeface="Calibri"/>
                <a:ea typeface="+mn-ea"/>
                <a:cs typeface="+mn-cs"/>
              </a:rPr>
              <a:t>dinkulturuahlakbilgisi.com</a:t>
            </a:r>
            <a:endParaRPr kumimoji="0" lang="tr-TR" sz="1200" b="1" i="0" u="none" strike="noStrike" kern="1200" cap="none" spc="50" normalizeH="0" baseline="0" noProof="0" dirty="0">
              <a:ln w="11430"/>
              <a:solidFill>
                <a:prstClr val="black"/>
              </a:solidFill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6576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  <p:bldP spid="512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ayt Numarası Yer Tutucus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06CC540-AAFA-4BF4-91A3-C5C021F56B9C}" type="slidenum">
              <a:rPr lang="tr-TR" altLang="tr-TR" sz="260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tr-TR" altLang="tr-TR" sz="2600">
              <a:solidFill>
                <a:srgbClr val="FFFFFF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Niçin namaz</a:t>
            </a:r>
            <a:r>
              <a:rPr lang="tr-TR" altLang="tr-TR" dirty="0" smtClean="0">
                <a:solidFill>
                  <a:srgbClr val="FF0000"/>
                </a:solidFill>
              </a:rPr>
              <a:t> kılınır</a:t>
            </a:r>
            <a:r>
              <a:rPr lang="tr-TR" altLang="tr-T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Yüce yaratıcımız olan </a:t>
            </a:r>
            <a:r>
              <a:rPr lang="tr-TR" altLang="tr-TR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Allah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’a yakınlaşmak ve ona olan sevgimizi somutlaştırmak için kılarız.</a:t>
            </a:r>
            <a:r>
              <a:rPr lang="tr-TR" altLang="tr-TR" dirty="0" smtClean="0">
                <a:latin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tr-TR" altLang="tr-TR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Allah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’ımızın bize verdiği hayat, sağlık, mutluluk, sevgi gibi sayısız nimetlerine teşekkür etmek için kılarız</a:t>
            </a:r>
            <a:r>
              <a:rPr lang="tr-TR" altLang="tr-TR" dirty="0" smtClean="0">
                <a:latin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Günlük yaşantımızda iyi ve güzel  alışkanlık ve davranışları tercih etmemize yardım ettiği için kılarız.</a:t>
            </a:r>
            <a:endParaRPr lang="tr-TR" altLang="tr-TR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906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build="p" autoUpdateAnimBg="0"/>
      <p:bldP spid="1028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ayt Numarası Yer Tutucus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8B0BD7D-7EF9-44C9-BFF5-AEAFE22B44D5}" type="slidenum">
              <a:rPr lang="tr-TR" altLang="tr-TR" sz="260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tr-TR" altLang="tr-TR" sz="2600">
              <a:solidFill>
                <a:srgbClr val="FFFFFF"/>
              </a:solidFill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711200"/>
            <a:ext cx="10668000" cy="1143000"/>
          </a:xfrm>
        </p:spPr>
        <p:txBody>
          <a:bodyPr/>
          <a:lstStyle/>
          <a:p>
            <a:pPr eaLnBrk="1" hangingPunct="1"/>
            <a:r>
              <a:rPr lang="tr-TR" altLang="tr-TR" sz="3200" dirty="0">
                <a:solidFill>
                  <a:srgbClr val="FF0000"/>
                </a:solidFill>
              </a:rPr>
              <a:t>Namazla ilgili başka neler bilmeliyiz</a:t>
            </a:r>
            <a:r>
              <a:rPr lang="tr-TR" altLang="tr-TR" sz="3200" dirty="0">
                <a:solidFill>
                  <a:srgbClr val="FF0000"/>
                </a:solidFill>
                <a:cs typeface="Times New Roman" panose="02020603050405020304" pitchFamily="18" charset="0"/>
              </a:rPr>
              <a:t>?</a:t>
            </a:r>
            <a:r>
              <a:rPr lang="tr-TR" altLang="tr-TR" sz="3200" dirty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727960"/>
            <a:ext cx="10668000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tr-TR" altLang="tr-TR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Kur’anıkerim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’de namaz için </a:t>
            </a:r>
            <a:r>
              <a:rPr lang="tr-TR" altLang="tr-TR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salat 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kelimesi kullanılır. </a:t>
            </a:r>
            <a:endParaRPr lang="tr-TR" altLang="tr-TR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Salat ise </a:t>
            </a:r>
            <a:r>
              <a:rPr lang="tr-TR" altLang="tr-TR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dua, yakınlaşma, yakarış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anlamlarına gelmektedir.</a:t>
            </a:r>
            <a:r>
              <a:rPr lang="tr-TR" altLang="tr-TR" dirty="0" smtClean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İslamiyet'in ilk yıllarında yerine getirilmesi istenen </a:t>
            </a:r>
            <a:r>
              <a:rPr lang="tr-TR" altLang="tr-TR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ilk ibadet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tir.</a:t>
            </a:r>
            <a:r>
              <a:rPr lang="tr-TR" altLang="tr-TR" dirty="0" smtClean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Namaz, İslamiyet öncesinde de değişik şekillerde yerine getirilen ve bilinen bir ibadet şeklidir.</a:t>
            </a:r>
            <a:r>
              <a:rPr lang="tr-TR" altLang="tr-TR" dirty="0" smtClean="0"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2199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build="p" autoUpdateAnimBg="0"/>
      <p:bldP spid="614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ayt Numarası Yer Tutucus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E8C2687-5DB4-4275-B2AA-79BAB8FB951F}" type="slidenum">
              <a:rPr lang="tr-TR" altLang="tr-TR" sz="260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tr-TR" altLang="tr-TR" sz="2600">
              <a:solidFill>
                <a:srgbClr val="FFFFFF"/>
              </a:solidFill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>
                <a:solidFill>
                  <a:srgbClr val="FF0000"/>
                </a:solidFill>
              </a:rPr>
              <a:t>Namaz ibadetinde amaçlanan nedir?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738120"/>
            <a:ext cx="9926320" cy="254508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Bütün ibadetlerde olduğu gibi namaz da biz insanları </a:t>
            </a:r>
            <a:endParaRPr lang="tr-TR" altLang="tr-TR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bireysel ve toplumsal açıdan eğitmek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için bildirilmiştir.</a:t>
            </a:r>
            <a:r>
              <a:rPr lang="tr-TR" altLang="tr-TR" dirty="0" smtClean="0"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64373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build="p" autoUpdateAnimBg="0"/>
      <p:bldP spid="717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ayt Numarası Yer Tutucus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25C9379-776E-489B-9BDD-F29C2B95D4F2}" type="slidenum">
              <a:rPr lang="tr-TR" altLang="tr-TR" sz="260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tr-TR" altLang="tr-TR" sz="2600">
              <a:solidFill>
                <a:srgbClr val="FFFFFF"/>
              </a:solidFill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  <a:cs typeface="Times New Roman" panose="02020603050405020304" pitchFamily="18" charset="0"/>
              </a:rPr>
              <a:t>Namaz insana </a:t>
            </a:r>
            <a:r>
              <a:rPr lang="tr-TR" altLang="tr-TR" smtClean="0">
                <a:solidFill>
                  <a:srgbClr val="FF0000"/>
                </a:solidFill>
              </a:rPr>
              <a:t>neler kazandırır?</a:t>
            </a:r>
            <a:endParaRPr lang="tr-TR" altLang="tr-TR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spcAft>
                <a:spcPts val="1200"/>
              </a:spcAft>
              <a:buSzTx/>
            </a:pPr>
            <a:r>
              <a:rPr lang="tr-TR" altLang="tr-TR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Namaz insanın duygu dünyasını zenginleştirir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.</a:t>
            </a:r>
          </a:p>
          <a:p>
            <a:pPr marL="533400" indent="-533400" eaLnBrk="1" hangingPunct="1">
              <a:spcAft>
                <a:spcPts val="1200"/>
              </a:spcAft>
              <a:buSzTx/>
            </a:pPr>
            <a:r>
              <a:rPr lang="tr-TR" altLang="tr-TR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Namaz insanın davranışlarında bilinçli olmasını sağlar.</a:t>
            </a:r>
          </a:p>
          <a:p>
            <a:pPr marL="533400" indent="-533400" eaLnBrk="1" hangingPunct="1">
              <a:spcAft>
                <a:spcPts val="1200"/>
              </a:spcAft>
              <a:buSzTx/>
            </a:pPr>
            <a:r>
              <a:rPr lang="tr-TR" altLang="tr-TR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Namaz birlikte yaşama ve dayanışma bilincini geliştirir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tr-TR" altLang="tr-TR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marL="533400" indent="-533400" eaLnBrk="1" hangingPunct="1">
              <a:spcAft>
                <a:spcPts val="1200"/>
              </a:spcAft>
              <a:buSzTx/>
            </a:pPr>
            <a:r>
              <a:rPr lang="tr-TR" altLang="tr-TR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Namaz temizliğe alıştırır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tr-TR" altLang="tr-TR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marL="533400" indent="-533400" eaLnBrk="1" hangingPunct="1">
              <a:spcAft>
                <a:spcPts val="1200"/>
              </a:spcAft>
              <a:buSzTx/>
            </a:pPr>
            <a:r>
              <a:rPr lang="tr-TR" altLang="tr-TR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Namaz zamanı iyi kullanmayı öğretir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2596168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build="p" autoUpdateAnimBg="0"/>
      <p:bldP spid="1024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ayt Numarası Yer Tutucus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9BA0DC4-0AB1-470A-83C2-8D40E4D3E7DD}" type="slidenum">
              <a:rPr lang="tr-TR" altLang="tr-TR" sz="260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tr-TR" altLang="tr-TR" sz="2600">
              <a:solidFill>
                <a:srgbClr val="FFFFFF"/>
              </a:solidFill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solidFill>
                  <a:srgbClr val="FF0000"/>
                </a:solidFill>
              </a:rPr>
              <a:t>İnsanın duygu dünyası nedir?</a:t>
            </a:r>
          </a:p>
        </p:txBody>
      </p:sp>
      <p:sp>
        <p:nvSpPr>
          <p:cNvPr id="12292" name="Oval 4"/>
          <p:cNvSpPr>
            <a:spLocks noChangeArrowheads="1"/>
          </p:cNvSpPr>
          <p:nvPr/>
        </p:nvSpPr>
        <p:spPr bwMode="auto">
          <a:xfrm>
            <a:off x="4800600" y="2971800"/>
            <a:ext cx="3652520" cy="37846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altLang="tr-TR" sz="2000" dirty="0"/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altLang="tr-TR" sz="2000" dirty="0"/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altLang="tr-TR" sz="2000" dirty="0">
              <a:solidFill>
                <a:srgbClr val="0066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tr-TR" altLang="tr-TR" sz="2000" dirty="0" smtClean="0">
              <a:solidFill>
                <a:srgbClr val="0066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000" dirty="0" smtClean="0">
                <a:solidFill>
                  <a:srgbClr val="0066FF"/>
                </a:solidFill>
              </a:rPr>
              <a:t>Olumsuz </a:t>
            </a:r>
            <a:r>
              <a:rPr lang="tr-TR" altLang="tr-TR" sz="2000" dirty="0">
                <a:solidFill>
                  <a:srgbClr val="0066FF"/>
                </a:solidFill>
              </a:rPr>
              <a:t>duygular</a:t>
            </a: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4800600" y="4495800"/>
            <a:ext cx="365252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2297" name="AutoShape 9"/>
          <p:cNvSpPr>
            <a:spLocks noChangeArrowheads="1"/>
          </p:cNvSpPr>
          <p:nvPr/>
        </p:nvSpPr>
        <p:spPr bwMode="auto">
          <a:xfrm>
            <a:off x="5131562" y="3881431"/>
            <a:ext cx="913130" cy="582246"/>
          </a:xfrm>
          <a:custGeom>
            <a:avLst/>
            <a:gdLst>
              <a:gd name="T0" fmla="*/ 383117 w 21600"/>
              <a:gd name="T1" fmla="*/ 46292 h 21600"/>
              <a:gd name="T2" fmla="*/ 103293 w 21600"/>
              <a:gd name="T3" fmla="*/ 228600 h 21600"/>
              <a:gd name="T4" fmla="*/ 383117 w 21600"/>
              <a:gd name="T5" fmla="*/ 457200 h 21600"/>
              <a:gd name="T6" fmla="*/ 658707 w 21600"/>
              <a:gd name="T7" fmla="*/ 2286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 dirty="0"/>
              <a:t>sevgi</a:t>
            </a:r>
          </a:p>
        </p:txBody>
      </p:sp>
      <p:sp>
        <p:nvSpPr>
          <p:cNvPr id="12298" name="AutoShape 10"/>
          <p:cNvSpPr>
            <a:spLocks noChangeArrowheads="1"/>
          </p:cNvSpPr>
          <p:nvPr/>
        </p:nvSpPr>
        <p:spPr bwMode="auto">
          <a:xfrm>
            <a:off x="7284245" y="3935881"/>
            <a:ext cx="913130" cy="582246"/>
          </a:xfrm>
          <a:custGeom>
            <a:avLst/>
            <a:gdLst>
              <a:gd name="T0" fmla="*/ 383117 w 21600"/>
              <a:gd name="T1" fmla="*/ 46292 h 21600"/>
              <a:gd name="T2" fmla="*/ 103293 w 21600"/>
              <a:gd name="T3" fmla="*/ 228600 h 21600"/>
              <a:gd name="T4" fmla="*/ 383117 w 21600"/>
              <a:gd name="T5" fmla="*/ 457200 h 21600"/>
              <a:gd name="T6" fmla="*/ 658707 w 21600"/>
              <a:gd name="T7" fmla="*/ 2286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 dirty="0"/>
              <a:t>saygı</a:t>
            </a:r>
          </a:p>
        </p:txBody>
      </p:sp>
      <p:sp>
        <p:nvSpPr>
          <p:cNvPr id="12299" name="AutoShape 11"/>
          <p:cNvSpPr>
            <a:spLocks noChangeArrowheads="1"/>
          </p:cNvSpPr>
          <p:nvPr/>
        </p:nvSpPr>
        <p:spPr bwMode="auto">
          <a:xfrm>
            <a:off x="6203188" y="3044875"/>
            <a:ext cx="913130" cy="582246"/>
          </a:xfrm>
          <a:custGeom>
            <a:avLst/>
            <a:gdLst>
              <a:gd name="T0" fmla="*/ 383117 w 21600"/>
              <a:gd name="T1" fmla="*/ 46292 h 21600"/>
              <a:gd name="T2" fmla="*/ 103293 w 21600"/>
              <a:gd name="T3" fmla="*/ 228600 h 21600"/>
              <a:gd name="T4" fmla="*/ 383117 w 21600"/>
              <a:gd name="T5" fmla="*/ 457200 h 21600"/>
              <a:gd name="T6" fmla="*/ 658707 w 21600"/>
              <a:gd name="T7" fmla="*/ 2286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 dirty="0"/>
              <a:t>inanç</a:t>
            </a: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5344160" y="5775959"/>
            <a:ext cx="1224280" cy="485205"/>
          </a:xfrm>
          <a:prstGeom prst="flowChartSummingJunction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/>
              <a:t>nefret</a:t>
            </a:r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6568440" y="5775959"/>
            <a:ext cx="1285240" cy="485205"/>
          </a:xfrm>
          <a:prstGeom prst="flowChartSummingJunction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 dirty="0"/>
              <a:t>kıskançlık</a:t>
            </a:r>
          </a:p>
        </p:txBody>
      </p:sp>
      <p:sp>
        <p:nvSpPr>
          <p:cNvPr id="12302" name="AutoShape 14"/>
          <p:cNvSpPr>
            <a:spLocks noChangeArrowheads="1"/>
          </p:cNvSpPr>
          <p:nvPr/>
        </p:nvSpPr>
        <p:spPr bwMode="auto">
          <a:xfrm>
            <a:off x="5943600" y="4681807"/>
            <a:ext cx="1196848" cy="485205"/>
          </a:xfrm>
          <a:prstGeom prst="flowChartSummingJunction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1800"/>
              <a:t>kibir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5425440" y="3505396"/>
            <a:ext cx="26260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Olumlu duygular</a:t>
            </a:r>
          </a:p>
        </p:txBody>
      </p:sp>
    </p:spTree>
    <p:extLst>
      <p:ext uri="{BB962C8B-B14F-4D97-AF65-F5344CB8AC3E}">
        <p14:creationId xmlns:p14="http://schemas.microsoft.com/office/powerpoint/2010/main" val="2553836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  <p:bldP spid="12292" grpId="0" animBg="1" autoUpdateAnimBg="0"/>
      <p:bldP spid="12297" grpId="0" animBg="1" autoUpdateAnimBg="0"/>
      <p:bldP spid="12298" grpId="0" animBg="1" autoUpdateAnimBg="0"/>
      <p:bldP spid="12299" grpId="0" animBg="1" autoUpdateAnimBg="0"/>
      <p:bldP spid="12300" grpId="0" animBg="1" autoUpdateAnimBg="0"/>
      <p:bldP spid="12301" grpId="0" animBg="1" autoUpdateAnimBg="0"/>
      <p:bldP spid="12302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ayt Numarası Yer Tutucus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96E8B4D-D141-480C-8D41-5323D575C88E}" type="slidenum">
              <a:rPr lang="tr-TR" altLang="tr-TR" sz="260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tr-TR" altLang="tr-TR" sz="2600">
              <a:solidFill>
                <a:srgbClr val="FFFFFF"/>
              </a:solidFill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  <a:cs typeface="Times New Roman" panose="02020603050405020304" pitchFamily="18" charset="0"/>
              </a:rPr>
              <a:t>Namaz insan</a:t>
            </a:r>
            <a:r>
              <a:rPr lang="tr-TR" altLang="tr-TR" smtClean="0">
                <a:solidFill>
                  <a:srgbClr val="FF0000"/>
                </a:solidFill>
              </a:rPr>
              <a:t>ı</a:t>
            </a:r>
            <a:r>
              <a:rPr lang="tr-TR" altLang="tr-TR" smtClean="0">
                <a:solidFill>
                  <a:srgbClr val="FF0000"/>
                </a:solidFill>
                <a:cs typeface="Times New Roman" panose="02020603050405020304" pitchFamily="18" charset="0"/>
              </a:rPr>
              <a:t>n duygu dünyas</a:t>
            </a:r>
            <a:r>
              <a:rPr lang="tr-TR" altLang="tr-TR" smtClean="0">
                <a:solidFill>
                  <a:srgbClr val="FF0000"/>
                </a:solidFill>
              </a:rPr>
              <a:t>ı</a:t>
            </a:r>
            <a:r>
              <a:rPr lang="tr-TR" altLang="tr-TR" smtClean="0">
                <a:solidFill>
                  <a:srgbClr val="FF0000"/>
                </a:solidFill>
                <a:cs typeface="Times New Roman" panose="02020603050405020304" pitchFamily="18" charset="0"/>
              </a:rPr>
              <a:t>n</a:t>
            </a:r>
            <a:r>
              <a:rPr lang="tr-TR" altLang="tr-TR" smtClean="0">
                <a:solidFill>
                  <a:srgbClr val="FF0000"/>
                </a:solidFill>
              </a:rPr>
              <a:t>ı</a:t>
            </a:r>
            <a:r>
              <a:rPr lang="tr-TR" altLang="tr-TR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tr-TR" altLang="tr-TR" smtClean="0">
                <a:solidFill>
                  <a:srgbClr val="FF0000"/>
                </a:solidFill>
              </a:rPr>
              <a:t>nasıl zenginleştirir?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Namaz ibadeti bizim olumlu duygulara sahip olmamızı kolaylaştırır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r>
              <a:rPr lang="tr-TR" altLang="tr-TR" sz="2400" dirty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spcAft>
                <a:spcPts val="1200"/>
              </a:spcAft>
            </a:pP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Namazı sadece </a:t>
            </a:r>
            <a:r>
              <a:rPr lang="tr-TR" altLang="tr-TR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Allah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’ımız için kılarız. Bu da </a:t>
            </a:r>
            <a:r>
              <a:rPr lang="tr-TR" altLang="tr-TR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’na ve yarattığı varlıklara karşı da sevgi ve saygı duymamıza neden olur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r>
              <a:rPr lang="tr-TR" altLang="tr-TR" sz="2400" dirty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spcAft>
                <a:spcPts val="1200"/>
              </a:spcAft>
            </a:pP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Namazla başta </a:t>
            </a:r>
            <a:r>
              <a:rPr lang="tr-TR" altLang="tr-TR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Allah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’a olmak üzere bize yardım ve iyilik eden herkese karşı teşekkür etmeyi öğreniri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z.</a:t>
            </a:r>
            <a:r>
              <a:rPr lang="tr-TR" altLang="tr-TR" sz="2400" dirty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spcAft>
                <a:spcPts val="1200"/>
              </a:spcAft>
            </a:pPr>
            <a:r>
              <a:rPr lang="tr-TR" altLang="tr-TR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Namaz, Allah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’la ve dışımızdaki insanlarla dostluk duygumuzun gelişmesine de katkıda bulunur</a:t>
            </a:r>
            <a:r>
              <a:rPr lang="tr-TR" altLang="tr-T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r>
              <a:rPr lang="tr-TR" altLang="tr-TR" sz="2400" dirty="0"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713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build="p" autoUpdateAnimBg="0"/>
      <p:bldP spid="1126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ayt Numarası Yer Tutucus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FF0000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67E7D97-97B7-4743-A87C-EA4700697D3E}" type="slidenum">
              <a:rPr lang="tr-TR" altLang="tr-TR" sz="260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tr-TR" altLang="tr-TR" sz="2600">
              <a:solidFill>
                <a:srgbClr val="FFFFFF"/>
              </a:solidFill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  <a:cs typeface="Times New Roman" panose="02020603050405020304" pitchFamily="18" charset="0"/>
              </a:rPr>
              <a:t>Namaz insan</a:t>
            </a:r>
            <a:r>
              <a:rPr lang="tr-TR" altLang="tr-TR" smtClean="0">
                <a:solidFill>
                  <a:srgbClr val="FF0000"/>
                </a:solidFill>
              </a:rPr>
              <a:t>ı</a:t>
            </a:r>
            <a:r>
              <a:rPr lang="tr-TR" altLang="tr-TR" smtClean="0">
                <a:solidFill>
                  <a:srgbClr val="FF0000"/>
                </a:solidFill>
                <a:cs typeface="Times New Roman" panose="02020603050405020304" pitchFamily="18" charset="0"/>
              </a:rPr>
              <a:t>n davran</a:t>
            </a:r>
            <a:r>
              <a:rPr lang="tr-TR" altLang="tr-TR" smtClean="0">
                <a:solidFill>
                  <a:srgbClr val="FF0000"/>
                </a:solidFill>
              </a:rPr>
              <a:t>ış</a:t>
            </a:r>
            <a:r>
              <a:rPr lang="tr-TR" altLang="tr-TR" smtClean="0">
                <a:solidFill>
                  <a:srgbClr val="FF0000"/>
                </a:solidFill>
                <a:cs typeface="Times New Roman" panose="02020603050405020304" pitchFamily="18" charset="0"/>
              </a:rPr>
              <a:t>lar</a:t>
            </a:r>
            <a:r>
              <a:rPr lang="tr-TR" altLang="tr-TR" smtClean="0">
                <a:solidFill>
                  <a:srgbClr val="FF0000"/>
                </a:solidFill>
              </a:rPr>
              <a:t>ı</a:t>
            </a:r>
            <a:r>
              <a:rPr lang="tr-TR" altLang="tr-TR" smtClean="0">
                <a:solidFill>
                  <a:srgbClr val="FF0000"/>
                </a:solidFill>
                <a:cs typeface="Times New Roman" panose="02020603050405020304" pitchFamily="18" charset="0"/>
              </a:rPr>
              <a:t>nda bilinçl</a:t>
            </a:r>
            <a:r>
              <a:rPr lang="tr-TR" altLang="tr-TR" smtClean="0">
                <a:solidFill>
                  <a:srgbClr val="FF0000"/>
                </a:solidFill>
              </a:rPr>
              <a:t>i</a:t>
            </a:r>
            <a:r>
              <a:rPr lang="tr-TR" altLang="tr-TR" smtClean="0">
                <a:solidFill>
                  <a:srgbClr val="FF0000"/>
                </a:solidFill>
                <a:cs typeface="Times New Roman" panose="02020603050405020304" pitchFamily="18" charset="0"/>
              </a:rPr>
              <a:t> olmas</a:t>
            </a:r>
            <a:r>
              <a:rPr lang="tr-TR" altLang="tr-TR" smtClean="0">
                <a:solidFill>
                  <a:srgbClr val="FF0000"/>
                </a:solidFill>
              </a:rPr>
              <a:t>ı</a:t>
            </a:r>
            <a:r>
              <a:rPr lang="tr-TR" altLang="tr-TR" smtClean="0">
                <a:solidFill>
                  <a:srgbClr val="FF0000"/>
                </a:solidFill>
                <a:cs typeface="Times New Roman" panose="02020603050405020304" pitchFamily="18" charset="0"/>
              </a:rPr>
              <a:t>n</a:t>
            </a:r>
            <a:r>
              <a:rPr lang="tr-TR" altLang="tr-TR" smtClean="0">
                <a:solidFill>
                  <a:srgbClr val="FF0000"/>
                </a:solidFill>
              </a:rPr>
              <a:t>ı nasıl</a:t>
            </a:r>
            <a:r>
              <a:rPr lang="tr-TR" altLang="tr-TR" smtClean="0">
                <a:solidFill>
                  <a:srgbClr val="FF0000"/>
                </a:solidFill>
                <a:cs typeface="Times New Roman" panose="02020603050405020304" pitchFamily="18" charset="0"/>
              </a:rPr>
              <a:t> sa</a:t>
            </a:r>
            <a:r>
              <a:rPr lang="tr-TR" altLang="tr-TR" smtClean="0">
                <a:solidFill>
                  <a:srgbClr val="FF0000"/>
                </a:solidFill>
              </a:rPr>
              <a:t>ğ</a:t>
            </a:r>
            <a:r>
              <a:rPr lang="tr-TR" altLang="tr-TR" smtClean="0">
                <a:solidFill>
                  <a:srgbClr val="FF0000"/>
                </a:solidFill>
                <a:cs typeface="Times New Roman" panose="02020603050405020304" pitchFamily="18" charset="0"/>
              </a:rPr>
              <a:t>lar</a:t>
            </a:r>
            <a:r>
              <a:rPr lang="tr-TR" altLang="tr-TR" smtClean="0">
                <a:solidFill>
                  <a:srgbClr val="FF0000"/>
                </a:solidFill>
              </a:rPr>
              <a:t>?</a:t>
            </a:r>
            <a:endParaRPr lang="tr-TR" altLang="tr-TR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İ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nsan olu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ş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umuzun anlamlar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ndan biri de davran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ışl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za özgürce yön verebilmemizdir. </a:t>
            </a: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Davran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ışl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z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 bilinçli olmas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na katk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sa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ğl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ayan ibadetlerden biri de namazd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r. Çünkü namaz k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ıl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abilmenin 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ş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artlar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ndan biri ak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z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do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ğ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ru kullanabilen kimseler olmam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zd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ı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r. </a:t>
            </a: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Aft>
                <a:spcPts val="1200"/>
              </a:spcAft>
            </a:pP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Günlük yaşantımızda kıldığımız namazları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,</a:t>
            </a:r>
            <a:r>
              <a:rPr lang="tr-TR" altLang="tr-TR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bizi kötü alışkanlık ve davranışlardan uzaklaştıracak bilinçlilikte kılmalıyız.</a:t>
            </a:r>
            <a:r>
              <a:rPr lang="tr-TR" altLang="tr-TR" dirty="0" smtClean="0">
                <a:latin typeface="Times New Roman" panose="02020603050405020304" pitchFamily="18" charset="0"/>
              </a:rPr>
              <a:t> </a:t>
            </a:r>
          </a:p>
        </p:txBody>
      </p:sp>
      <p:pic>
        <p:nvPicPr>
          <p:cNvPr id="5" name="11 Resim" descr="0_17f023_fe6940d1_L.png"/>
          <p:cNvPicPr>
            <a:picLocks noChangeAspect="1"/>
          </p:cNvPicPr>
          <p:nvPr/>
        </p:nvPicPr>
        <p:blipFill rotWithShape="1">
          <a:blip r:embed="rId4"/>
          <a:srcRect b="55395"/>
          <a:stretch/>
        </p:blipFill>
        <p:spPr>
          <a:xfrm>
            <a:off x="5094712" y="6420958"/>
            <a:ext cx="2495146" cy="411642"/>
          </a:xfrm>
          <a:prstGeom prst="rect">
            <a:avLst/>
          </a:prstGeom>
        </p:spPr>
      </p:pic>
      <p:sp>
        <p:nvSpPr>
          <p:cNvPr id="6" name="12 Dikdörtgen"/>
          <p:cNvSpPr/>
          <p:nvPr/>
        </p:nvSpPr>
        <p:spPr>
          <a:xfrm>
            <a:off x="5317501" y="6555601"/>
            <a:ext cx="208823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50" normalizeH="0" baseline="0" noProof="0" dirty="0" smtClean="0">
                <a:ln w="11430"/>
                <a:solidFill>
                  <a:prstClr val="black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dinkulturuahlakbilgisi.com</a:t>
            </a:r>
            <a:endParaRPr kumimoji="0" lang="tr-TR" sz="1200" b="1" i="0" u="none" strike="noStrike" kern="1200" cap="none" spc="50" normalizeH="0" baseline="0" noProof="0" dirty="0">
              <a:ln w="11430"/>
              <a:solidFill>
                <a:prstClr val="black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4948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build="p" autoUpdateAnimBg="0"/>
      <p:bldP spid="13315" grpId="0" build="p" autoUpdateAnimBg="0"/>
    </p:bldLst>
  </p:timing>
</p:sld>
</file>

<file path=ppt/theme/theme1.xml><?xml version="1.0" encoding="utf-8"?>
<a:theme xmlns:a="http://schemas.openxmlformats.org/drawingml/2006/main" name="Kapsüller">
  <a:themeElements>
    <a:clrScheme name="Kapsüller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Kapsüll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apsüller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9_Kapsüller">
  <a:themeElements>
    <a:clrScheme name="Kapsüller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Kapsüll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apsüller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10_Kapsüller">
  <a:themeElements>
    <a:clrScheme name="Kapsüller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Kapsüll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apsüller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11_Kapsüller">
  <a:themeElements>
    <a:clrScheme name="Kapsüller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Kapsüll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apsüller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12_Kapsüller">
  <a:themeElements>
    <a:clrScheme name="Kapsüller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Kapsüll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apsüller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13_Kapsüller">
  <a:themeElements>
    <a:clrScheme name="Kapsüller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Kapsüll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apsüller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14_Kapsüller">
  <a:themeElements>
    <a:clrScheme name="Kapsüller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Kapsüll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apsüller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23_Kapsüller">
  <a:themeElements>
    <a:clrScheme name="Kapsüller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Kapsüll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apsüller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24_Kapsüller">
  <a:themeElements>
    <a:clrScheme name="Kapsüller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Kapsüll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apsüller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Kapsüller">
  <a:themeElements>
    <a:clrScheme name="Kapsüller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Kapsüll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apsüller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Kapsüller">
  <a:themeElements>
    <a:clrScheme name="Kapsüller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Kapsüll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apsüller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Kapsüller">
  <a:themeElements>
    <a:clrScheme name="Kapsüller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Kapsüll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apsüller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Kapsüller">
  <a:themeElements>
    <a:clrScheme name="Kapsüller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Kapsüll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apsüller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Kapsüller">
  <a:themeElements>
    <a:clrScheme name="Kapsüller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Kapsüll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apsüller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Kapsüller">
  <a:themeElements>
    <a:clrScheme name="Kapsüller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Kapsüll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apsüller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7_Kapsüller">
  <a:themeElements>
    <a:clrScheme name="Kapsüller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Kapsüll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apsüller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8_Kapsüller">
  <a:themeElements>
    <a:clrScheme name="Kapsüller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Kapsüll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1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apsüller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750</Words>
  <Application>Microsoft Office PowerPoint</Application>
  <PresentationFormat>Geniş ekran</PresentationFormat>
  <Paragraphs>120</Paragraphs>
  <Slides>17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17</vt:i4>
      </vt:variant>
      <vt:variant>
        <vt:lpstr>Slayt Başlıkları</vt:lpstr>
      </vt:variant>
      <vt:variant>
        <vt:i4>17</vt:i4>
      </vt:variant>
    </vt:vector>
  </HeadingPairs>
  <TitlesOfParts>
    <vt:vector size="38" baseType="lpstr">
      <vt:lpstr>Arial</vt:lpstr>
      <vt:lpstr>Calibri</vt:lpstr>
      <vt:lpstr>Times New Roman</vt:lpstr>
      <vt:lpstr>Wingdings</vt:lpstr>
      <vt:lpstr>Kapsüller</vt:lpstr>
      <vt:lpstr>1_Kapsüller</vt:lpstr>
      <vt:lpstr>2_Kapsüller</vt:lpstr>
      <vt:lpstr>3_Kapsüller</vt:lpstr>
      <vt:lpstr>4_Kapsüller</vt:lpstr>
      <vt:lpstr>5_Kapsüller</vt:lpstr>
      <vt:lpstr>6_Kapsüller</vt:lpstr>
      <vt:lpstr>7_Kapsüller</vt:lpstr>
      <vt:lpstr>8_Kapsüller</vt:lpstr>
      <vt:lpstr>9_Kapsüller</vt:lpstr>
      <vt:lpstr>10_Kapsüller</vt:lpstr>
      <vt:lpstr>11_Kapsüller</vt:lpstr>
      <vt:lpstr>12_Kapsüller</vt:lpstr>
      <vt:lpstr>13_Kapsüller</vt:lpstr>
      <vt:lpstr>14_Kapsüller</vt:lpstr>
      <vt:lpstr>23_Kapsüller</vt:lpstr>
      <vt:lpstr>24_Kapsüller</vt:lpstr>
      <vt:lpstr>DİN KÜLTÜRÜ ve AHLAK BİLGİSİ</vt:lpstr>
      <vt:lpstr>Namaz nedir? </vt:lpstr>
      <vt:lpstr>Niçin namaz kılınır?</vt:lpstr>
      <vt:lpstr>Namazla ilgili başka neler bilmeliyiz? </vt:lpstr>
      <vt:lpstr>Namaz ibadetinde amaçlanan nedir?</vt:lpstr>
      <vt:lpstr>Namaz insana neler kazandırır?</vt:lpstr>
      <vt:lpstr>İnsanın duygu dünyası nedir?</vt:lpstr>
      <vt:lpstr>Namaz insanın duygu dünyasını nasıl zenginleştirir?</vt:lpstr>
      <vt:lpstr>Namaz insanın davranışlarında bilinçli olmasını nasıl sağlar?</vt:lpstr>
      <vt:lpstr>Namaz birlikte yaşama ve dayanışma bilincini geliştirmemize nasıl katkıda bulunur? </vt:lpstr>
      <vt:lpstr>Mutlaka toplulukla (cemaatle) kılınması  gereken  namazlar hangileridir? </vt:lpstr>
      <vt:lpstr>İslamiyet'te temizlik kaça ayrılır?</vt:lpstr>
      <vt:lpstr>Namaz temizlik alışkanlığı kazanmamıza nasıl katkıda bulunur? </vt:lpstr>
      <vt:lpstr>Namaz zamanı iyi kullanmayı öğrenmemize nasıl katkıda bulunur?</vt:lpstr>
      <vt:lpstr>Namaza hazırlık şartları (dışındaki farzlar) nelerdir? </vt:lpstr>
      <vt:lpstr>Namaza hazırlığın  diğer şartları (içindeki farzlar) nelerdir? </vt:lpstr>
      <vt:lpstr>            HAZIRLAYANLAR</vt:lpstr>
    </vt:vector>
  </TitlesOfParts>
  <Company>Silentall Unattended Installer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DİN KÜLTÜRÜ VE AHLAK BİLGİSİ</dc:title>
  <dc:creator>ronaldinho424</dc:creator>
  <cp:lastModifiedBy>ronaldinho424</cp:lastModifiedBy>
  <cp:revision>12</cp:revision>
  <dcterms:created xsi:type="dcterms:W3CDTF">2018-11-24T12:25:24Z</dcterms:created>
  <dcterms:modified xsi:type="dcterms:W3CDTF">2018-12-02T20:47:53Z</dcterms:modified>
</cp:coreProperties>
</file>